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9144000" cy="6858000"/>
  <p:embeddedFontLst>
    <p:embeddedFont>
      <p:font typeface="Arial" panose="020B0604020202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Symbol" panose="05050102010706020507" pitchFamily="18" charset="2"/>
      <p:regular r:id="rId29"/>
    </p:embeddedFont>
    <p:embeddedFont>
      <p:font typeface="Times New Roman" panose="02020603050405020304" pitchFamily="18" charset="0"/>
      <p:regular r:id="rId3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89559" y="2546350"/>
            <a:ext cx="438150" cy="474980"/>
          </a:xfrm>
          <a:custGeom>
            <a:avLst/>
            <a:gdLst/>
            <a:ahLst/>
            <a:cxnLst/>
            <a:rect l="l" t="t" r="r" b="b"/>
            <a:pathLst>
              <a:path w="438150" h="474980">
                <a:moveTo>
                  <a:pt x="438150" y="0"/>
                </a:moveTo>
                <a:lnTo>
                  <a:pt x="0" y="0"/>
                </a:lnTo>
                <a:lnTo>
                  <a:pt x="0" y="474979"/>
                </a:lnTo>
                <a:lnTo>
                  <a:pt x="219710" y="474979"/>
                </a:lnTo>
                <a:lnTo>
                  <a:pt x="438150" y="474979"/>
                </a:lnTo>
                <a:lnTo>
                  <a:pt x="43815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0" y="2547620"/>
            <a:ext cx="327659" cy="47371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14019" y="2967990"/>
            <a:ext cx="421640" cy="474980"/>
          </a:xfrm>
          <a:custGeom>
            <a:avLst/>
            <a:gdLst/>
            <a:ahLst/>
            <a:cxnLst/>
            <a:rect l="l" t="t" r="r" b="b"/>
            <a:pathLst>
              <a:path w="421640" h="474979">
                <a:moveTo>
                  <a:pt x="421639" y="0"/>
                </a:moveTo>
                <a:lnTo>
                  <a:pt x="0" y="0"/>
                </a:lnTo>
                <a:lnTo>
                  <a:pt x="0" y="474980"/>
                </a:lnTo>
                <a:lnTo>
                  <a:pt x="210820" y="474980"/>
                </a:lnTo>
                <a:lnTo>
                  <a:pt x="421639" y="474980"/>
                </a:lnTo>
                <a:lnTo>
                  <a:pt x="421639" y="0"/>
                </a:lnTo>
                <a:close/>
              </a:path>
            </a:pathLst>
          </a:custGeom>
          <a:solidFill>
            <a:srgbClr val="FF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320" y="2970529"/>
            <a:ext cx="368299" cy="47244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896869"/>
            <a:ext cx="560070" cy="420369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35000" y="2438399"/>
            <a:ext cx="31750" cy="1052830"/>
          </a:xfrm>
          <a:custGeom>
            <a:avLst/>
            <a:gdLst/>
            <a:ahLst/>
            <a:cxnLst/>
            <a:rect l="l" t="t" r="r" b="b"/>
            <a:pathLst>
              <a:path w="31750" h="1052829">
                <a:moveTo>
                  <a:pt x="31750" y="878840"/>
                </a:moveTo>
                <a:lnTo>
                  <a:pt x="0" y="878840"/>
                </a:lnTo>
                <a:lnTo>
                  <a:pt x="0" y="1052830"/>
                </a:lnTo>
                <a:lnTo>
                  <a:pt x="31750" y="1052830"/>
                </a:lnTo>
                <a:lnTo>
                  <a:pt x="31750" y="878840"/>
                </a:lnTo>
                <a:close/>
              </a:path>
              <a:path w="31750" h="1052829">
                <a:moveTo>
                  <a:pt x="31750" y="0"/>
                </a:moveTo>
                <a:lnTo>
                  <a:pt x="0" y="0"/>
                </a:lnTo>
                <a:lnTo>
                  <a:pt x="0" y="824230"/>
                </a:lnTo>
                <a:lnTo>
                  <a:pt x="31750" y="824230"/>
                </a:lnTo>
                <a:lnTo>
                  <a:pt x="31750" y="0"/>
                </a:lnTo>
                <a:close/>
              </a:path>
            </a:pathLst>
          </a:custGeom>
          <a:solidFill>
            <a:srgbClr val="1B1B1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6229" y="3262629"/>
            <a:ext cx="8690610" cy="5461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1950" y="2729229"/>
            <a:ext cx="588010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87600" y="4152900"/>
            <a:ext cx="4368800" cy="110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4800" y="260350"/>
            <a:ext cx="438150" cy="474980"/>
          </a:xfrm>
          <a:custGeom>
            <a:avLst/>
            <a:gdLst/>
            <a:ahLst/>
            <a:cxnLst/>
            <a:rect l="l" t="t" r="r" b="b"/>
            <a:pathLst>
              <a:path w="438150" h="474980">
                <a:moveTo>
                  <a:pt x="438150" y="0"/>
                </a:moveTo>
                <a:lnTo>
                  <a:pt x="0" y="0"/>
                </a:lnTo>
                <a:lnTo>
                  <a:pt x="0" y="474979"/>
                </a:lnTo>
                <a:lnTo>
                  <a:pt x="218440" y="474979"/>
                </a:lnTo>
                <a:lnTo>
                  <a:pt x="438150" y="474979"/>
                </a:lnTo>
                <a:lnTo>
                  <a:pt x="438150" y="0"/>
                </a:lnTo>
                <a:close/>
              </a:path>
            </a:pathLst>
          </a:custGeom>
          <a:solidFill>
            <a:srgbClr val="FFC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" y="781050"/>
            <a:ext cx="327659" cy="47371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81000" y="1201419"/>
            <a:ext cx="421640" cy="474980"/>
          </a:xfrm>
          <a:custGeom>
            <a:avLst/>
            <a:gdLst/>
            <a:ahLst/>
            <a:cxnLst/>
            <a:rect l="l" t="t" r="r" b="b"/>
            <a:pathLst>
              <a:path w="421640" h="474980">
                <a:moveTo>
                  <a:pt x="421640" y="0"/>
                </a:moveTo>
                <a:lnTo>
                  <a:pt x="0" y="0"/>
                </a:lnTo>
                <a:lnTo>
                  <a:pt x="0" y="474979"/>
                </a:lnTo>
                <a:lnTo>
                  <a:pt x="210820" y="474979"/>
                </a:lnTo>
                <a:lnTo>
                  <a:pt x="421640" y="474979"/>
                </a:lnTo>
                <a:lnTo>
                  <a:pt x="421640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1309" y="443229"/>
            <a:ext cx="348234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2780" y="1468120"/>
            <a:ext cx="7838439" cy="2801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91869" y="6389217"/>
            <a:ext cx="83693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61680" y="6389217"/>
            <a:ext cx="351790" cy="53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‹#›</a:t>
            </a:fld>
            <a:endParaRPr spc="6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16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1950" y="2729229"/>
            <a:ext cx="5095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333399"/>
                </a:solidFill>
                <a:latin typeface="Verdana"/>
                <a:cs typeface="Verdana"/>
              </a:rPr>
              <a:t>Support Vector</a:t>
            </a:r>
            <a:r>
              <a:rPr sz="3200" spc="-250" dirty="0">
                <a:solidFill>
                  <a:srgbClr val="333399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333399"/>
                </a:solidFill>
                <a:latin typeface="Verdana"/>
                <a:cs typeface="Verdana"/>
              </a:rPr>
              <a:t>Machines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6396355"/>
            <a:chOff x="76200" y="152400"/>
            <a:chExt cx="8591550" cy="6396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06979" y="1785620"/>
              <a:ext cx="2876550" cy="4582160"/>
            </a:xfrm>
            <a:custGeom>
              <a:avLst/>
              <a:gdLst/>
              <a:ahLst/>
              <a:cxnLst/>
              <a:rect l="l" t="t" r="r" b="b"/>
              <a:pathLst>
                <a:path w="2876550" h="4582160">
                  <a:moveTo>
                    <a:pt x="0" y="4582159"/>
                  </a:moveTo>
                  <a:lnTo>
                    <a:pt x="2876549" y="0"/>
                  </a:lnTo>
                </a:path>
              </a:pathLst>
            </a:custGeom>
            <a:ln w="361206">
              <a:solidFill>
                <a:srgbClr val="FFC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6339" y="1720850"/>
              <a:ext cx="2957830" cy="4711700"/>
            </a:xfrm>
            <a:custGeom>
              <a:avLst/>
              <a:gdLst/>
              <a:ahLst/>
              <a:cxnLst/>
              <a:rect l="l" t="t" r="r" b="b"/>
              <a:pathLst>
                <a:path w="2957829" h="4711700">
                  <a:moveTo>
                    <a:pt x="0" y="4711700"/>
                  </a:moveTo>
                  <a:lnTo>
                    <a:pt x="295783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4106" y="419119"/>
            <a:ext cx="35420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Maximum</a:t>
            </a:r>
            <a:r>
              <a:rPr spc="-185" dirty="0"/>
              <a:t> </a:t>
            </a:r>
            <a:r>
              <a:rPr spc="5" dirty="0"/>
              <a:t>Margin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11" name="object 11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5" name="object 15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9" name="object 19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27850" y="1028700"/>
            <a:ext cx="1377950" cy="76200"/>
            <a:chOff x="6927850" y="1028700"/>
            <a:chExt cx="1377950" cy="76200"/>
          </a:xfrm>
        </p:grpSpPr>
        <p:sp>
          <p:nvSpPr>
            <p:cNvPr id="23" name="object 23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5827" y="2047647"/>
            <a:ext cx="5209540" cy="3686810"/>
            <a:chOff x="905827" y="2047647"/>
            <a:chExt cx="5209540" cy="368681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727" y="2047647"/>
              <a:ext cx="69193" cy="779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0589" y="25146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57150" y="29210"/>
                  </a:moveTo>
                  <a:lnTo>
                    <a:pt x="53994" y="38635"/>
                  </a:lnTo>
                  <a:lnTo>
                    <a:pt x="47148" y="45561"/>
                  </a:lnTo>
                  <a:lnTo>
                    <a:pt x="37683" y="49391"/>
                  </a:lnTo>
                  <a:lnTo>
                    <a:pt x="26669" y="49529"/>
                  </a:lnTo>
                  <a:lnTo>
                    <a:pt x="16311" y="46573"/>
                  </a:lnTo>
                  <a:lnTo>
                    <a:pt x="8572" y="40163"/>
                  </a:lnTo>
                  <a:lnTo>
                    <a:pt x="4167" y="31134"/>
                  </a:lnTo>
                  <a:lnTo>
                    <a:pt x="3809" y="20320"/>
                  </a:lnTo>
                  <a:lnTo>
                    <a:pt x="7500" y="10894"/>
                  </a:lnTo>
                  <a:lnTo>
                    <a:pt x="14287" y="3968"/>
                  </a:lnTo>
                  <a:lnTo>
                    <a:pt x="23455" y="138"/>
                  </a:lnTo>
                  <a:lnTo>
                    <a:pt x="34290" y="0"/>
                  </a:lnTo>
                  <a:lnTo>
                    <a:pt x="44648" y="3492"/>
                  </a:lnTo>
                  <a:lnTo>
                    <a:pt x="52387" y="9842"/>
                  </a:lnTo>
                  <a:lnTo>
                    <a:pt x="56792" y="18573"/>
                  </a:lnTo>
                  <a:lnTo>
                    <a:pt x="57150" y="29210"/>
                  </a:lnTo>
                  <a:close/>
                </a:path>
                <a:path w="60959" h="49530">
                  <a:moveTo>
                    <a:pt x="60959" y="3810"/>
                  </a:moveTo>
                  <a:lnTo>
                    <a:pt x="60959" y="3810"/>
                  </a:lnTo>
                </a:path>
                <a:path w="60959" h="49530">
                  <a:moveTo>
                    <a:pt x="0" y="46989"/>
                  </a:moveTo>
                  <a:lnTo>
                    <a:pt x="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39589" y="2814320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39589" y="2814320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07689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108960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40860" y="2397760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37049" y="2397760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63719" y="3368040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77210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43399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19400" y="37287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5619750" y="1701730"/>
            <a:ext cx="3188970" cy="376110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336040" marR="260350" indent="-132334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+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  <a:p>
            <a:pPr marL="871219" marR="5080">
              <a:lnSpc>
                <a:spcPts val="2880"/>
              </a:lnSpc>
              <a:spcBef>
                <a:spcPts val="15"/>
              </a:spcBef>
            </a:pP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maximum 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margin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linear  </a:t>
            </a:r>
            <a:r>
              <a:rPr sz="2400" spc="10" dirty="0">
                <a:solidFill>
                  <a:srgbClr val="FF0000"/>
                </a:solidFill>
                <a:latin typeface="Verdana"/>
                <a:cs typeface="Verdana"/>
              </a:rPr>
              <a:t>classifier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  linear</a:t>
            </a:r>
            <a:r>
              <a:rPr sz="2400" spc="-15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classifier  </a:t>
            </a:r>
            <a:r>
              <a:rPr sz="2400" dirty="0">
                <a:latin typeface="Verdana"/>
                <a:cs typeface="Verdana"/>
              </a:rPr>
              <a:t>with </a:t>
            </a:r>
            <a:r>
              <a:rPr sz="2400" spc="-25" dirty="0">
                <a:latin typeface="Verdana"/>
                <a:cs typeface="Verdana"/>
              </a:rPr>
              <a:t>the, </a:t>
            </a:r>
            <a:r>
              <a:rPr sz="2400" spc="-40" dirty="0">
                <a:latin typeface="Verdana"/>
                <a:cs typeface="Verdana"/>
              </a:rPr>
              <a:t>um,  </a:t>
            </a:r>
            <a:r>
              <a:rPr sz="2400" spc="5" dirty="0">
                <a:latin typeface="Verdana"/>
                <a:cs typeface="Verdana"/>
              </a:rPr>
              <a:t>maximum  </a:t>
            </a:r>
            <a:r>
              <a:rPr sz="2400" spc="-25" dirty="0">
                <a:latin typeface="Verdana"/>
                <a:cs typeface="Verdana"/>
              </a:rPr>
              <a:t>margin.</a:t>
            </a:r>
            <a:endParaRPr sz="2400">
              <a:latin typeface="Verdana"/>
              <a:cs typeface="Verdana"/>
            </a:endParaRPr>
          </a:p>
          <a:p>
            <a:pPr marL="871219">
              <a:lnSpc>
                <a:spcPct val="100000"/>
              </a:lnSpc>
              <a:spcBef>
                <a:spcPts val="1405"/>
              </a:spcBef>
            </a:pPr>
            <a:r>
              <a:rPr sz="2400" spc="-5" dirty="0">
                <a:latin typeface="Verdana"/>
                <a:cs typeface="Verdana"/>
              </a:rPr>
              <a:t>This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50190" y="3709670"/>
            <a:ext cx="190881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CC00"/>
                </a:solidFill>
                <a:latin typeface="Verdana"/>
                <a:cs typeface="Verdana"/>
              </a:rPr>
              <a:t>Support  Vectors </a:t>
            </a:r>
            <a:r>
              <a:rPr sz="2000" spc="-5" dirty="0">
                <a:latin typeface="Verdana"/>
                <a:cs typeface="Verdana"/>
              </a:rPr>
              <a:t>are  </a:t>
            </a:r>
            <a:r>
              <a:rPr sz="2000" spc="5" dirty="0">
                <a:latin typeface="Verdana"/>
                <a:cs typeface="Verdana"/>
              </a:rPr>
              <a:t>those  datapoints  </a:t>
            </a:r>
            <a:r>
              <a:rPr sz="2000" dirty="0">
                <a:latin typeface="Verdana"/>
                <a:cs typeface="Verdana"/>
              </a:rPr>
              <a:t>that </a:t>
            </a:r>
            <a:r>
              <a:rPr sz="2000" spc="10" dirty="0">
                <a:latin typeface="Verdana"/>
                <a:cs typeface="Verdana"/>
              </a:rPr>
              <a:t>the  </a:t>
            </a:r>
            <a:r>
              <a:rPr sz="2000" spc="-5" dirty="0">
                <a:latin typeface="Verdana"/>
                <a:cs typeface="Verdana"/>
              </a:rPr>
              <a:t>margin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pushes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061211" y="3302001"/>
            <a:ext cx="4404360" cy="3183890"/>
            <a:chOff x="2061211" y="3302001"/>
            <a:chExt cx="4404360" cy="3183890"/>
          </a:xfrm>
        </p:grpSpPr>
        <p:sp>
          <p:nvSpPr>
            <p:cNvPr id="70" name="object 70"/>
            <p:cNvSpPr/>
            <p:nvPr/>
          </p:nvSpPr>
          <p:spPr>
            <a:xfrm>
              <a:off x="2112009" y="3726179"/>
              <a:ext cx="1602740" cy="156210"/>
            </a:xfrm>
            <a:custGeom>
              <a:avLst/>
              <a:gdLst/>
              <a:ahLst/>
              <a:cxnLst/>
              <a:rect l="l" t="t" r="r" b="b"/>
              <a:pathLst>
                <a:path w="1602739" h="156210">
                  <a:moveTo>
                    <a:pt x="0" y="156210"/>
                  </a:moveTo>
                  <a:lnTo>
                    <a:pt x="43120" y="137060"/>
                  </a:lnTo>
                  <a:lnTo>
                    <a:pt x="83026" y="110648"/>
                  </a:lnTo>
                  <a:lnTo>
                    <a:pt x="122693" y="83522"/>
                  </a:lnTo>
                  <a:lnTo>
                    <a:pt x="165100" y="62230"/>
                  </a:lnTo>
                  <a:lnTo>
                    <a:pt x="201711" y="33397"/>
                  </a:lnTo>
                  <a:lnTo>
                    <a:pt x="243681" y="16351"/>
                  </a:lnTo>
                  <a:lnTo>
                    <a:pt x="289222" y="6687"/>
                  </a:lnTo>
                  <a:lnTo>
                    <a:pt x="336550" y="0"/>
                  </a:lnTo>
                  <a:lnTo>
                    <a:pt x="389751" y="2401"/>
                  </a:lnTo>
                  <a:lnTo>
                    <a:pt x="433546" y="3968"/>
                  </a:lnTo>
                  <a:lnTo>
                    <a:pt x="474245" y="7679"/>
                  </a:lnTo>
                  <a:lnTo>
                    <a:pt x="518159" y="16510"/>
                  </a:lnTo>
                  <a:lnTo>
                    <a:pt x="613409" y="62230"/>
                  </a:lnTo>
                  <a:lnTo>
                    <a:pt x="662939" y="78462"/>
                  </a:lnTo>
                  <a:lnTo>
                    <a:pt x="712469" y="95885"/>
                  </a:lnTo>
                  <a:lnTo>
                    <a:pt x="762000" y="113307"/>
                  </a:lnTo>
                  <a:lnTo>
                    <a:pt x="811529" y="129540"/>
                  </a:lnTo>
                  <a:lnTo>
                    <a:pt x="862076" y="126888"/>
                  </a:lnTo>
                  <a:lnTo>
                    <a:pt x="912625" y="124040"/>
                  </a:lnTo>
                  <a:lnTo>
                    <a:pt x="963178" y="121036"/>
                  </a:lnTo>
                  <a:lnTo>
                    <a:pt x="1013738" y="117916"/>
                  </a:lnTo>
                  <a:lnTo>
                    <a:pt x="1064307" y="114723"/>
                  </a:lnTo>
                  <a:lnTo>
                    <a:pt x="1114887" y="111495"/>
                  </a:lnTo>
                  <a:lnTo>
                    <a:pt x="1165481" y="108275"/>
                  </a:lnTo>
                  <a:lnTo>
                    <a:pt x="1216090" y="105101"/>
                  </a:lnTo>
                  <a:lnTo>
                    <a:pt x="1266718" y="102016"/>
                  </a:lnTo>
                  <a:lnTo>
                    <a:pt x="1317366" y="99060"/>
                  </a:lnTo>
                  <a:lnTo>
                    <a:pt x="1368036" y="96272"/>
                  </a:lnTo>
                  <a:lnTo>
                    <a:pt x="1418732" y="93695"/>
                  </a:lnTo>
                  <a:lnTo>
                    <a:pt x="1469454" y="91368"/>
                  </a:lnTo>
                  <a:lnTo>
                    <a:pt x="1520206" y="89333"/>
                  </a:lnTo>
                  <a:lnTo>
                    <a:pt x="1570989" y="87630"/>
                  </a:lnTo>
                  <a:lnTo>
                    <a:pt x="1593274" y="84335"/>
                  </a:lnTo>
                  <a:lnTo>
                    <a:pt x="1599723" y="83185"/>
                  </a:lnTo>
                  <a:lnTo>
                    <a:pt x="1599743" y="82986"/>
                  </a:lnTo>
                  <a:lnTo>
                    <a:pt x="1602739" y="8255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00779" y="3752849"/>
              <a:ext cx="120650" cy="113030"/>
            </a:xfrm>
            <a:custGeom>
              <a:avLst/>
              <a:gdLst/>
              <a:ahLst/>
              <a:cxnLst/>
              <a:rect l="l" t="t" r="r" b="b"/>
              <a:pathLst>
                <a:path w="120650" h="113029">
                  <a:moveTo>
                    <a:pt x="0" y="0"/>
                  </a:moveTo>
                  <a:lnTo>
                    <a:pt x="13970" y="113030"/>
                  </a:lnTo>
                  <a:lnTo>
                    <a:pt x="120650" y="43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80259" y="3321049"/>
              <a:ext cx="2190750" cy="482600"/>
            </a:xfrm>
            <a:custGeom>
              <a:avLst/>
              <a:gdLst/>
              <a:ahLst/>
              <a:cxnLst/>
              <a:rect l="l" t="t" r="r" b="b"/>
              <a:pathLst>
                <a:path w="2190750" h="482600">
                  <a:moveTo>
                    <a:pt x="0" y="482600"/>
                  </a:moveTo>
                  <a:lnTo>
                    <a:pt x="6092" y="481230"/>
                  </a:lnTo>
                  <a:lnTo>
                    <a:pt x="12541" y="480218"/>
                  </a:lnTo>
                  <a:lnTo>
                    <a:pt x="18752" y="478492"/>
                  </a:lnTo>
                  <a:lnTo>
                    <a:pt x="24129" y="474980"/>
                  </a:lnTo>
                  <a:lnTo>
                    <a:pt x="31015" y="463629"/>
                  </a:lnTo>
                  <a:lnTo>
                    <a:pt x="34448" y="449897"/>
                  </a:lnTo>
                  <a:lnTo>
                    <a:pt x="37167" y="435689"/>
                  </a:lnTo>
                  <a:lnTo>
                    <a:pt x="41909" y="422910"/>
                  </a:lnTo>
                  <a:lnTo>
                    <a:pt x="49926" y="409773"/>
                  </a:lnTo>
                  <a:lnTo>
                    <a:pt x="58419" y="396875"/>
                  </a:lnTo>
                  <a:lnTo>
                    <a:pt x="66913" y="383976"/>
                  </a:lnTo>
                  <a:lnTo>
                    <a:pt x="99357" y="346551"/>
                  </a:lnTo>
                  <a:lnTo>
                    <a:pt x="137953" y="314642"/>
                  </a:lnTo>
                  <a:lnTo>
                    <a:pt x="175835" y="285114"/>
                  </a:lnTo>
                  <a:lnTo>
                    <a:pt x="198119" y="267970"/>
                  </a:lnTo>
                  <a:lnTo>
                    <a:pt x="236735" y="237767"/>
                  </a:lnTo>
                  <a:lnTo>
                    <a:pt x="274637" y="208279"/>
                  </a:lnTo>
                  <a:lnTo>
                    <a:pt x="314920" y="182602"/>
                  </a:lnTo>
                  <a:lnTo>
                    <a:pt x="360679" y="163829"/>
                  </a:lnTo>
                  <a:lnTo>
                    <a:pt x="387072" y="147498"/>
                  </a:lnTo>
                  <a:lnTo>
                    <a:pt x="414654" y="133191"/>
                  </a:lnTo>
                  <a:lnTo>
                    <a:pt x="443190" y="121503"/>
                  </a:lnTo>
                  <a:lnTo>
                    <a:pt x="472439" y="113029"/>
                  </a:lnTo>
                  <a:lnTo>
                    <a:pt x="515349" y="88356"/>
                  </a:lnTo>
                  <a:lnTo>
                    <a:pt x="560670" y="68038"/>
                  </a:lnTo>
                  <a:lnTo>
                    <a:pt x="607976" y="51586"/>
                  </a:lnTo>
                  <a:lnTo>
                    <a:pt x="656846" y="38505"/>
                  </a:lnTo>
                  <a:lnTo>
                    <a:pt x="706855" y="28304"/>
                  </a:lnTo>
                  <a:lnTo>
                    <a:pt x="757580" y="20490"/>
                  </a:lnTo>
                  <a:lnTo>
                    <a:pt x="808596" y="14572"/>
                  </a:lnTo>
                  <a:lnTo>
                    <a:pt x="859481" y="10055"/>
                  </a:lnTo>
                  <a:lnTo>
                    <a:pt x="909811" y="6450"/>
                  </a:lnTo>
                  <a:lnTo>
                    <a:pt x="959162" y="3262"/>
                  </a:lnTo>
                  <a:lnTo>
                    <a:pt x="1007109" y="0"/>
                  </a:lnTo>
                  <a:lnTo>
                    <a:pt x="1057682" y="948"/>
                  </a:lnTo>
                  <a:lnTo>
                    <a:pt x="1108019" y="1542"/>
                  </a:lnTo>
                  <a:lnTo>
                    <a:pt x="1158155" y="1924"/>
                  </a:lnTo>
                  <a:lnTo>
                    <a:pt x="1208124" y="2238"/>
                  </a:lnTo>
                  <a:lnTo>
                    <a:pt x="1257962" y="2624"/>
                  </a:lnTo>
                  <a:lnTo>
                    <a:pt x="1307702" y="3225"/>
                  </a:lnTo>
                  <a:lnTo>
                    <a:pt x="1357380" y="4184"/>
                  </a:lnTo>
                  <a:lnTo>
                    <a:pt x="1407031" y="5641"/>
                  </a:lnTo>
                  <a:lnTo>
                    <a:pt x="1456688" y="7741"/>
                  </a:lnTo>
                  <a:lnTo>
                    <a:pt x="1506387" y="10624"/>
                  </a:lnTo>
                  <a:lnTo>
                    <a:pt x="1556162" y="14434"/>
                  </a:lnTo>
                  <a:lnTo>
                    <a:pt x="1606048" y="19311"/>
                  </a:lnTo>
                  <a:lnTo>
                    <a:pt x="1656079" y="25400"/>
                  </a:lnTo>
                  <a:lnTo>
                    <a:pt x="1685627" y="35401"/>
                  </a:lnTo>
                  <a:lnTo>
                    <a:pt x="1715293" y="44450"/>
                  </a:lnTo>
                  <a:lnTo>
                    <a:pt x="1745198" y="52546"/>
                  </a:lnTo>
                  <a:lnTo>
                    <a:pt x="1775460" y="59689"/>
                  </a:lnTo>
                  <a:lnTo>
                    <a:pt x="1813083" y="82569"/>
                  </a:lnTo>
                  <a:lnTo>
                    <a:pt x="1851660" y="98901"/>
                  </a:lnTo>
                  <a:lnTo>
                    <a:pt x="1891188" y="113089"/>
                  </a:lnTo>
                  <a:lnTo>
                    <a:pt x="1931669" y="129539"/>
                  </a:lnTo>
                  <a:lnTo>
                    <a:pt x="1978382" y="152519"/>
                  </a:lnTo>
                  <a:lnTo>
                    <a:pt x="2024379" y="172402"/>
                  </a:lnTo>
                  <a:lnTo>
                    <a:pt x="2071330" y="189904"/>
                  </a:lnTo>
                  <a:lnTo>
                    <a:pt x="2120900" y="205739"/>
                  </a:lnTo>
                  <a:lnTo>
                    <a:pt x="2150923" y="215443"/>
                  </a:lnTo>
                  <a:lnTo>
                    <a:pt x="2166778" y="221456"/>
                  </a:lnTo>
                  <a:lnTo>
                    <a:pt x="2177157" y="226278"/>
                  </a:lnTo>
                  <a:lnTo>
                    <a:pt x="2190750" y="23241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248150" y="3495039"/>
              <a:ext cx="125730" cy="110489"/>
            </a:xfrm>
            <a:custGeom>
              <a:avLst/>
              <a:gdLst/>
              <a:ahLst/>
              <a:cxnLst/>
              <a:rect l="l" t="t" r="r" b="b"/>
              <a:pathLst>
                <a:path w="125729" h="110489">
                  <a:moveTo>
                    <a:pt x="29210" y="0"/>
                  </a:moveTo>
                  <a:lnTo>
                    <a:pt x="0" y="110489"/>
                  </a:lnTo>
                  <a:lnTo>
                    <a:pt x="125729" y="85089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04389" y="3994149"/>
              <a:ext cx="1628139" cy="434340"/>
            </a:xfrm>
            <a:custGeom>
              <a:avLst/>
              <a:gdLst/>
              <a:ahLst/>
              <a:cxnLst/>
              <a:rect l="l" t="t" r="r" b="b"/>
              <a:pathLst>
                <a:path w="1628139" h="434339">
                  <a:moveTo>
                    <a:pt x="0" y="0"/>
                  </a:moveTo>
                  <a:lnTo>
                    <a:pt x="43230" y="12151"/>
                  </a:lnTo>
                  <a:lnTo>
                    <a:pt x="84023" y="29850"/>
                  </a:lnTo>
                  <a:lnTo>
                    <a:pt x="123901" y="50109"/>
                  </a:lnTo>
                  <a:lnTo>
                    <a:pt x="164388" y="69941"/>
                  </a:lnTo>
                  <a:lnTo>
                    <a:pt x="207010" y="86360"/>
                  </a:lnTo>
                  <a:lnTo>
                    <a:pt x="245639" y="113781"/>
                  </a:lnTo>
                  <a:lnTo>
                    <a:pt x="287912" y="139337"/>
                  </a:lnTo>
                  <a:lnTo>
                    <a:pt x="332806" y="162871"/>
                  </a:lnTo>
                  <a:lnTo>
                    <a:pt x="379300" y="184227"/>
                  </a:lnTo>
                  <a:lnTo>
                    <a:pt x="426371" y="203251"/>
                  </a:lnTo>
                  <a:lnTo>
                    <a:pt x="472999" y="219787"/>
                  </a:lnTo>
                  <a:lnTo>
                    <a:pt x="518160" y="233680"/>
                  </a:lnTo>
                  <a:lnTo>
                    <a:pt x="545465" y="247550"/>
                  </a:lnTo>
                  <a:lnTo>
                    <a:pt x="573722" y="257016"/>
                  </a:lnTo>
                  <a:lnTo>
                    <a:pt x="602456" y="265291"/>
                  </a:lnTo>
                  <a:lnTo>
                    <a:pt x="631190" y="275589"/>
                  </a:lnTo>
                  <a:lnTo>
                    <a:pt x="681017" y="297378"/>
                  </a:lnTo>
                  <a:lnTo>
                    <a:pt x="731678" y="316547"/>
                  </a:lnTo>
                  <a:lnTo>
                    <a:pt x="783530" y="332382"/>
                  </a:lnTo>
                  <a:lnTo>
                    <a:pt x="836930" y="344169"/>
                  </a:lnTo>
                  <a:lnTo>
                    <a:pt x="889375" y="362553"/>
                  </a:lnTo>
                  <a:lnTo>
                    <a:pt x="941040" y="378303"/>
                  </a:lnTo>
                  <a:lnTo>
                    <a:pt x="992005" y="391617"/>
                  </a:lnTo>
                  <a:lnTo>
                    <a:pt x="1042352" y="402689"/>
                  </a:lnTo>
                  <a:lnTo>
                    <a:pt x="1092164" y="411714"/>
                  </a:lnTo>
                  <a:lnTo>
                    <a:pt x="1141521" y="418889"/>
                  </a:lnTo>
                  <a:lnTo>
                    <a:pt x="1190507" y="424407"/>
                  </a:lnTo>
                  <a:lnTo>
                    <a:pt x="1239202" y="428466"/>
                  </a:lnTo>
                  <a:lnTo>
                    <a:pt x="1287689" y="431259"/>
                  </a:lnTo>
                  <a:lnTo>
                    <a:pt x="1336049" y="432983"/>
                  </a:lnTo>
                  <a:lnTo>
                    <a:pt x="1384365" y="433832"/>
                  </a:lnTo>
                  <a:lnTo>
                    <a:pt x="1432718" y="434002"/>
                  </a:lnTo>
                  <a:lnTo>
                    <a:pt x="1481190" y="433689"/>
                  </a:lnTo>
                  <a:lnTo>
                    <a:pt x="1529863" y="433087"/>
                  </a:lnTo>
                  <a:lnTo>
                    <a:pt x="1578819" y="432392"/>
                  </a:lnTo>
                  <a:lnTo>
                    <a:pt x="1628139" y="43180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723639" y="437006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0" y="0"/>
                  </a:moveTo>
                  <a:lnTo>
                    <a:pt x="1270" y="114299"/>
                  </a:lnTo>
                  <a:lnTo>
                    <a:pt x="115570" y="55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3081" y="3559811"/>
              <a:ext cx="189227" cy="18668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5241" y="3670301"/>
              <a:ext cx="191767" cy="18668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834129" y="4384039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51943" y="84554"/>
                  </a:lnTo>
                  <a:lnTo>
                    <a:pt x="150653" y="92551"/>
                  </a:lnTo>
                  <a:lnTo>
                    <a:pt x="148649" y="100310"/>
                  </a:lnTo>
                  <a:lnTo>
                    <a:pt x="146050" y="107950"/>
                  </a:lnTo>
                </a:path>
                <a:path w="152400" h="148589">
                  <a:moveTo>
                    <a:pt x="49530" y="148590"/>
                  </a:moveTo>
                  <a:lnTo>
                    <a:pt x="29467" y="137814"/>
                  </a:lnTo>
                  <a:lnTo>
                    <a:pt x="13811" y="121443"/>
                  </a:lnTo>
                  <a:lnTo>
                    <a:pt x="3631" y="100548"/>
                  </a:lnTo>
                  <a:lnTo>
                    <a:pt x="0" y="76200"/>
                  </a:lnTo>
                  <a:lnTo>
                    <a:pt x="1389" y="61257"/>
                  </a:lnTo>
                  <a:lnTo>
                    <a:pt x="5397" y="47148"/>
                  </a:lnTo>
                  <a:lnTo>
                    <a:pt x="11787" y="34230"/>
                  </a:lnTo>
                  <a:lnTo>
                    <a:pt x="20320" y="2286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41189" y="5960109"/>
              <a:ext cx="2018030" cy="519430"/>
            </a:xfrm>
            <a:custGeom>
              <a:avLst/>
              <a:gdLst/>
              <a:ahLst/>
              <a:cxnLst/>
              <a:rect l="l" t="t" r="r" b="b"/>
              <a:pathLst>
                <a:path w="2018029" h="519429">
                  <a:moveTo>
                    <a:pt x="1760220" y="137159"/>
                  </a:moveTo>
                  <a:lnTo>
                    <a:pt x="0" y="137159"/>
                  </a:lnTo>
                  <a:lnTo>
                    <a:pt x="0" y="519429"/>
                  </a:lnTo>
                  <a:lnTo>
                    <a:pt x="1760220" y="519429"/>
                  </a:lnTo>
                  <a:lnTo>
                    <a:pt x="1760220" y="137159"/>
                  </a:lnTo>
                  <a:close/>
                </a:path>
                <a:path w="2018029" h="519429">
                  <a:moveTo>
                    <a:pt x="2018030" y="0"/>
                  </a:moveTo>
                  <a:lnTo>
                    <a:pt x="1028700" y="137159"/>
                  </a:lnTo>
                  <a:lnTo>
                    <a:pt x="1466850" y="137159"/>
                  </a:lnTo>
                  <a:lnTo>
                    <a:pt x="201803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441189" y="5960109"/>
              <a:ext cx="2018030" cy="519430"/>
            </a:xfrm>
            <a:custGeom>
              <a:avLst/>
              <a:gdLst/>
              <a:ahLst/>
              <a:cxnLst/>
              <a:rect l="l" t="t" r="r" b="b"/>
              <a:pathLst>
                <a:path w="2018029" h="519429">
                  <a:moveTo>
                    <a:pt x="0" y="137159"/>
                  </a:moveTo>
                  <a:lnTo>
                    <a:pt x="0" y="137159"/>
                  </a:lnTo>
                  <a:lnTo>
                    <a:pt x="0" y="519429"/>
                  </a:lnTo>
                  <a:lnTo>
                    <a:pt x="293370" y="519429"/>
                  </a:lnTo>
                  <a:lnTo>
                    <a:pt x="1760220" y="519429"/>
                  </a:lnTo>
                  <a:lnTo>
                    <a:pt x="1760220" y="454659"/>
                  </a:lnTo>
                  <a:lnTo>
                    <a:pt x="1760220" y="137159"/>
                  </a:lnTo>
                  <a:lnTo>
                    <a:pt x="1466850" y="137159"/>
                  </a:lnTo>
                  <a:lnTo>
                    <a:pt x="2018030" y="0"/>
                  </a:lnTo>
                  <a:lnTo>
                    <a:pt x="1028700" y="137159"/>
                  </a:lnTo>
                  <a:lnTo>
                    <a:pt x="731520" y="137159"/>
                  </a:lnTo>
                  <a:lnTo>
                    <a:pt x="511810" y="137159"/>
                  </a:lnTo>
                  <a:lnTo>
                    <a:pt x="293370" y="137159"/>
                  </a:lnTo>
                  <a:lnTo>
                    <a:pt x="0" y="137159"/>
                  </a:lnTo>
                  <a:close/>
                </a:path>
                <a:path w="2018029" h="519429">
                  <a:moveTo>
                    <a:pt x="0" y="137159"/>
                  </a:moveTo>
                  <a:lnTo>
                    <a:pt x="0" y="137159"/>
                  </a:lnTo>
                </a:path>
                <a:path w="2018029" h="519429">
                  <a:moveTo>
                    <a:pt x="1760220" y="519429"/>
                  </a:moveTo>
                  <a:lnTo>
                    <a:pt x="1760220" y="5194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6478270" y="5458747"/>
            <a:ext cx="2444750" cy="74612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20"/>
              </a:spcBef>
            </a:pPr>
            <a:r>
              <a:rPr sz="2400" spc="5" dirty="0">
                <a:latin typeface="Verdana"/>
                <a:cs typeface="Verdana"/>
              </a:rPr>
              <a:t>simplest </a:t>
            </a:r>
            <a:r>
              <a:rPr sz="2400" dirty="0">
                <a:latin typeface="Verdana"/>
                <a:cs typeface="Verdana"/>
              </a:rPr>
              <a:t>kind</a:t>
            </a:r>
            <a:r>
              <a:rPr sz="2400" spc="-23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  </a:t>
            </a: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spc="-10" dirty="0">
                <a:latin typeface="Verdana"/>
                <a:cs typeface="Verdana"/>
              </a:rPr>
              <a:t>(Called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an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50190" y="5556701"/>
            <a:ext cx="136398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5"/>
              </a:lnSpc>
            </a:pPr>
            <a:r>
              <a:rPr sz="2000" spc="10" dirty="0">
                <a:latin typeface="Verdana"/>
                <a:cs typeface="Verdana"/>
              </a:rPr>
              <a:t>up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against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96129" y="6149791"/>
            <a:ext cx="144970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55"/>
              </a:lnSpc>
            </a:pPr>
            <a:r>
              <a:rPr sz="2000" spc="5" dirty="0">
                <a:latin typeface="Verdana"/>
                <a:cs typeface="Verdana"/>
              </a:rPr>
              <a:t>Linear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SVM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78270" y="6190267"/>
            <a:ext cx="97980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0"/>
              </a:lnSpc>
            </a:pPr>
            <a:r>
              <a:rPr sz="2400" spc="-10" dirty="0">
                <a:latin typeface="Verdana"/>
                <a:cs typeface="Verdana"/>
              </a:rPr>
              <a:t>L</a:t>
            </a:r>
            <a:r>
              <a:rPr sz="2400" spc="-114" dirty="0">
                <a:latin typeface="Verdana"/>
                <a:cs typeface="Verdana"/>
              </a:rPr>
              <a:t>S</a:t>
            </a:r>
            <a:r>
              <a:rPr sz="2400" spc="-5" dirty="0">
                <a:latin typeface="Verdana"/>
                <a:cs typeface="Verdana"/>
              </a:rPr>
              <a:t>V</a:t>
            </a:r>
            <a:r>
              <a:rPr sz="2400" spc="50" dirty="0">
                <a:latin typeface="Verdana"/>
                <a:cs typeface="Verdana"/>
              </a:rPr>
              <a:t>M</a:t>
            </a:r>
            <a:r>
              <a:rPr sz="2400" spc="-15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10</a:t>
            </a:fld>
            <a:endParaRPr spc="62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6396355"/>
            <a:chOff x="76200" y="152400"/>
            <a:chExt cx="8591550" cy="6396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06979" y="1785620"/>
              <a:ext cx="2876550" cy="4582160"/>
            </a:xfrm>
            <a:custGeom>
              <a:avLst/>
              <a:gdLst/>
              <a:ahLst/>
              <a:cxnLst/>
              <a:rect l="l" t="t" r="r" b="b"/>
              <a:pathLst>
                <a:path w="2876550" h="4582160">
                  <a:moveTo>
                    <a:pt x="0" y="4582159"/>
                  </a:moveTo>
                  <a:lnTo>
                    <a:pt x="2876549" y="0"/>
                  </a:lnTo>
                </a:path>
              </a:pathLst>
            </a:custGeom>
            <a:ln w="361206">
              <a:solidFill>
                <a:srgbClr val="FFC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6339" y="1720850"/>
              <a:ext cx="2957830" cy="4711700"/>
            </a:xfrm>
            <a:custGeom>
              <a:avLst/>
              <a:gdLst/>
              <a:ahLst/>
              <a:cxnLst/>
              <a:rect l="l" t="t" r="r" b="b"/>
              <a:pathLst>
                <a:path w="2957829" h="4711700">
                  <a:moveTo>
                    <a:pt x="0" y="4711700"/>
                  </a:moveTo>
                  <a:lnTo>
                    <a:pt x="295783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1869" y="6532880"/>
            <a:ext cx="836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Arial"/>
                <a:cs typeface="Arial"/>
              </a:rPr>
              <a:t>19/12/27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7080" y="6532880"/>
            <a:ext cx="300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1</a:t>
            </a:r>
            <a:r>
              <a:rPr sz="1400" spc="62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85850" y="404025"/>
            <a:ext cx="47885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Why </a:t>
            </a:r>
            <a:r>
              <a:rPr spc="15" dirty="0"/>
              <a:t>Maximum</a:t>
            </a:r>
            <a:r>
              <a:rPr spc="-280" dirty="0"/>
              <a:t> </a:t>
            </a:r>
            <a:r>
              <a:rPr spc="-5" dirty="0"/>
              <a:t>Margin?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05827" y="2047647"/>
            <a:ext cx="5209540" cy="3686810"/>
            <a:chOff x="905827" y="2047647"/>
            <a:chExt cx="5209540" cy="36868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727" y="2047647"/>
              <a:ext cx="69193" cy="77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0589" y="25146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57150" y="29210"/>
                  </a:moveTo>
                  <a:lnTo>
                    <a:pt x="53994" y="38635"/>
                  </a:lnTo>
                  <a:lnTo>
                    <a:pt x="47148" y="45561"/>
                  </a:lnTo>
                  <a:lnTo>
                    <a:pt x="37683" y="49391"/>
                  </a:lnTo>
                  <a:lnTo>
                    <a:pt x="26669" y="49529"/>
                  </a:lnTo>
                  <a:lnTo>
                    <a:pt x="16311" y="46573"/>
                  </a:lnTo>
                  <a:lnTo>
                    <a:pt x="8572" y="40163"/>
                  </a:lnTo>
                  <a:lnTo>
                    <a:pt x="4167" y="31134"/>
                  </a:lnTo>
                  <a:lnTo>
                    <a:pt x="3809" y="20320"/>
                  </a:lnTo>
                  <a:lnTo>
                    <a:pt x="7500" y="10894"/>
                  </a:lnTo>
                  <a:lnTo>
                    <a:pt x="14287" y="3968"/>
                  </a:lnTo>
                  <a:lnTo>
                    <a:pt x="23455" y="138"/>
                  </a:lnTo>
                  <a:lnTo>
                    <a:pt x="34290" y="0"/>
                  </a:lnTo>
                  <a:lnTo>
                    <a:pt x="44648" y="3492"/>
                  </a:lnTo>
                  <a:lnTo>
                    <a:pt x="52387" y="9842"/>
                  </a:lnTo>
                  <a:lnTo>
                    <a:pt x="56792" y="18573"/>
                  </a:lnTo>
                  <a:lnTo>
                    <a:pt x="57150" y="29210"/>
                  </a:lnTo>
                  <a:close/>
                </a:path>
                <a:path w="60959" h="49530">
                  <a:moveTo>
                    <a:pt x="60959" y="3810"/>
                  </a:moveTo>
                  <a:lnTo>
                    <a:pt x="60959" y="3810"/>
                  </a:lnTo>
                </a:path>
                <a:path w="60959" h="49530">
                  <a:moveTo>
                    <a:pt x="0" y="46989"/>
                  </a:moveTo>
                  <a:lnTo>
                    <a:pt x="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39589" y="2814320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9589" y="2814320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7689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08960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0860" y="2397760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37049" y="2397760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363719" y="3368040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77210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43399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19400" y="37287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5680709" y="1701730"/>
            <a:ext cx="3128010" cy="376110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320675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  <a:p>
            <a:pPr marL="810260" marR="5080">
              <a:lnSpc>
                <a:spcPts val="2880"/>
              </a:lnSpc>
              <a:spcBef>
                <a:spcPts val="15"/>
              </a:spcBef>
            </a:pP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maximum 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margin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linear  </a:t>
            </a:r>
            <a:r>
              <a:rPr sz="2400" spc="10" dirty="0">
                <a:solidFill>
                  <a:srgbClr val="FF0000"/>
                </a:solidFill>
                <a:latin typeface="Verdana"/>
                <a:cs typeface="Verdana"/>
              </a:rPr>
              <a:t>classifier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  linear</a:t>
            </a:r>
            <a:r>
              <a:rPr sz="2400" spc="-15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classifier  </a:t>
            </a:r>
            <a:r>
              <a:rPr sz="2400" dirty="0">
                <a:latin typeface="Verdana"/>
                <a:cs typeface="Verdana"/>
              </a:rPr>
              <a:t>with </a:t>
            </a:r>
            <a:r>
              <a:rPr sz="2400" spc="-25" dirty="0">
                <a:latin typeface="Verdana"/>
                <a:cs typeface="Verdana"/>
              </a:rPr>
              <a:t>the, </a:t>
            </a:r>
            <a:r>
              <a:rPr sz="2400" spc="-40" dirty="0">
                <a:latin typeface="Verdana"/>
                <a:cs typeface="Verdana"/>
              </a:rPr>
              <a:t>um,  </a:t>
            </a:r>
            <a:r>
              <a:rPr sz="2400" spc="5" dirty="0">
                <a:latin typeface="Verdana"/>
                <a:cs typeface="Verdana"/>
              </a:rPr>
              <a:t>maximum  </a:t>
            </a:r>
            <a:r>
              <a:rPr sz="2400" spc="-25" dirty="0">
                <a:latin typeface="Verdana"/>
                <a:cs typeface="Verdana"/>
              </a:rPr>
              <a:t>margin.</a:t>
            </a:r>
            <a:endParaRPr sz="2400">
              <a:latin typeface="Verdana"/>
              <a:cs typeface="Verdana"/>
            </a:endParaRPr>
          </a:p>
          <a:p>
            <a:pPr marL="810260">
              <a:lnSpc>
                <a:spcPct val="100000"/>
              </a:lnSpc>
              <a:spcBef>
                <a:spcPts val="1405"/>
              </a:spcBef>
            </a:pPr>
            <a:r>
              <a:rPr sz="2400" spc="-5" dirty="0">
                <a:latin typeface="Verdana"/>
                <a:cs typeface="Verdana"/>
              </a:rPr>
              <a:t>This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78270" y="5436870"/>
            <a:ext cx="2444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Verdana"/>
                <a:cs typeface="Verdana"/>
              </a:rPr>
              <a:t>simplest </a:t>
            </a:r>
            <a:r>
              <a:rPr sz="2400" dirty="0">
                <a:latin typeface="Verdana"/>
                <a:cs typeface="Verdana"/>
              </a:rPr>
              <a:t>kind</a:t>
            </a:r>
            <a:r>
              <a:rPr sz="2400" spc="-23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  </a:t>
            </a: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spc="-10" dirty="0">
                <a:latin typeface="Verdana"/>
                <a:cs typeface="Verdana"/>
              </a:rPr>
              <a:t>(Called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an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78270" y="6168390"/>
            <a:ext cx="979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Verdana"/>
                <a:cs typeface="Verdana"/>
              </a:rPr>
              <a:t>L</a:t>
            </a:r>
            <a:r>
              <a:rPr sz="2400" spc="-114" dirty="0">
                <a:latin typeface="Verdana"/>
                <a:cs typeface="Verdana"/>
              </a:rPr>
              <a:t>S</a:t>
            </a:r>
            <a:r>
              <a:rPr sz="2400" spc="-5" dirty="0">
                <a:latin typeface="Verdana"/>
                <a:cs typeface="Verdana"/>
              </a:rPr>
              <a:t>V</a:t>
            </a:r>
            <a:r>
              <a:rPr sz="2400" spc="50" dirty="0">
                <a:latin typeface="Verdana"/>
                <a:cs typeface="Verdana"/>
              </a:rPr>
              <a:t>M</a:t>
            </a:r>
            <a:r>
              <a:rPr sz="2400" spc="-15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50190" y="3709670"/>
            <a:ext cx="190881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CC00"/>
                </a:solidFill>
                <a:latin typeface="Verdana"/>
                <a:cs typeface="Verdana"/>
              </a:rPr>
              <a:t>Support  Vectors </a:t>
            </a:r>
            <a:r>
              <a:rPr sz="2000" spc="-5" dirty="0">
                <a:latin typeface="Verdana"/>
                <a:cs typeface="Verdana"/>
              </a:rPr>
              <a:t>are  </a:t>
            </a:r>
            <a:r>
              <a:rPr sz="2000" spc="5" dirty="0">
                <a:latin typeface="Verdana"/>
                <a:cs typeface="Verdana"/>
              </a:rPr>
              <a:t>those  datapoints  </a:t>
            </a:r>
            <a:r>
              <a:rPr sz="2000" dirty="0">
                <a:latin typeface="Verdana"/>
                <a:cs typeface="Verdana"/>
              </a:rPr>
              <a:t>that </a:t>
            </a:r>
            <a:r>
              <a:rPr sz="2000" spc="10" dirty="0">
                <a:latin typeface="Verdana"/>
                <a:cs typeface="Verdana"/>
              </a:rPr>
              <a:t>the  </a:t>
            </a:r>
            <a:r>
              <a:rPr sz="2000" spc="-5" dirty="0">
                <a:latin typeface="Verdana"/>
                <a:cs typeface="Verdana"/>
              </a:rPr>
              <a:t>margin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pushes  up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against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061211" y="3302001"/>
            <a:ext cx="2451100" cy="1249680"/>
            <a:chOff x="2061211" y="3302001"/>
            <a:chExt cx="2451100" cy="1249680"/>
          </a:xfrm>
        </p:grpSpPr>
        <p:sp>
          <p:nvSpPr>
            <p:cNvPr id="58" name="object 58"/>
            <p:cNvSpPr/>
            <p:nvPr/>
          </p:nvSpPr>
          <p:spPr>
            <a:xfrm>
              <a:off x="2112009" y="3726179"/>
              <a:ext cx="1602740" cy="156210"/>
            </a:xfrm>
            <a:custGeom>
              <a:avLst/>
              <a:gdLst/>
              <a:ahLst/>
              <a:cxnLst/>
              <a:rect l="l" t="t" r="r" b="b"/>
              <a:pathLst>
                <a:path w="1602739" h="156210">
                  <a:moveTo>
                    <a:pt x="0" y="156210"/>
                  </a:moveTo>
                  <a:lnTo>
                    <a:pt x="43120" y="137060"/>
                  </a:lnTo>
                  <a:lnTo>
                    <a:pt x="83026" y="110648"/>
                  </a:lnTo>
                  <a:lnTo>
                    <a:pt x="122693" y="83522"/>
                  </a:lnTo>
                  <a:lnTo>
                    <a:pt x="165100" y="62230"/>
                  </a:lnTo>
                  <a:lnTo>
                    <a:pt x="201711" y="33397"/>
                  </a:lnTo>
                  <a:lnTo>
                    <a:pt x="243681" y="16351"/>
                  </a:lnTo>
                  <a:lnTo>
                    <a:pt x="289222" y="6687"/>
                  </a:lnTo>
                  <a:lnTo>
                    <a:pt x="336550" y="0"/>
                  </a:lnTo>
                  <a:lnTo>
                    <a:pt x="389751" y="2401"/>
                  </a:lnTo>
                  <a:lnTo>
                    <a:pt x="433546" y="3968"/>
                  </a:lnTo>
                  <a:lnTo>
                    <a:pt x="474245" y="7679"/>
                  </a:lnTo>
                  <a:lnTo>
                    <a:pt x="518159" y="16510"/>
                  </a:lnTo>
                  <a:lnTo>
                    <a:pt x="613409" y="62230"/>
                  </a:lnTo>
                  <a:lnTo>
                    <a:pt x="662939" y="78462"/>
                  </a:lnTo>
                  <a:lnTo>
                    <a:pt x="712469" y="95885"/>
                  </a:lnTo>
                  <a:lnTo>
                    <a:pt x="762000" y="113307"/>
                  </a:lnTo>
                  <a:lnTo>
                    <a:pt x="811529" y="129540"/>
                  </a:lnTo>
                  <a:lnTo>
                    <a:pt x="862076" y="126888"/>
                  </a:lnTo>
                  <a:lnTo>
                    <a:pt x="912625" y="124040"/>
                  </a:lnTo>
                  <a:lnTo>
                    <a:pt x="963178" y="121036"/>
                  </a:lnTo>
                  <a:lnTo>
                    <a:pt x="1013738" y="117916"/>
                  </a:lnTo>
                  <a:lnTo>
                    <a:pt x="1064307" y="114723"/>
                  </a:lnTo>
                  <a:lnTo>
                    <a:pt x="1114887" y="111495"/>
                  </a:lnTo>
                  <a:lnTo>
                    <a:pt x="1165481" y="108275"/>
                  </a:lnTo>
                  <a:lnTo>
                    <a:pt x="1216090" y="105101"/>
                  </a:lnTo>
                  <a:lnTo>
                    <a:pt x="1266718" y="102016"/>
                  </a:lnTo>
                  <a:lnTo>
                    <a:pt x="1317366" y="99060"/>
                  </a:lnTo>
                  <a:lnTo>
                    <a:pt x="1368036" y="96272"/>
                  </a:lnTo>
                  <a:lnTo>
                    <a:pt x="1418732" y="93695"/>
                  </a:lnTo>
                  <a:lnTo>
                    <a:pt x="1469454" y="91368"/>
                  </a:lnTo>
                  <a:lnTo>
                    <a:pt x="1520206" y="89333"/>
                  </a:lnTo>
                  <a:lnTo>
                    <a:pt x="1570989" y="87630"/>
                  </a:lnTo>
                  <a:lnTo>
                    <a:pt x="1593274" y="84335"/>
                  </a:lnTo>
                  <a:lnTo>
                    <a:pt x="1599723" y="83185"/>
                  </a:lnTo>
                  <a:lnTo>
                    <a:pt x="1599743" y="82986"/>
                  </a:lnTo>
                  <a:lnTo>
                    <a:pt x="1602739" y="8255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00779" y="3752849"/>
              <a:ext cx="120650" cy="113030"/>
            </a:xfrm>
            <a:custGeom>
              <a:avLst/>
              <a:gdLst/>
              <a:ahLst/>
              <a:cxnLst/>
              <a:rect l="l" t="t" r="r" b="b"/>
              <a:pathLst>
                <a:path w="120650" h="113029">
                  <a:moveTo>
                    <a:pt x="0" y="0"/>
                  </a:moveTo>
                  <a:lnTo>
                    <a:pt x="13970" y="113030"/>
                  </a:lnTo>
                  <a:lnTo>
                    <a:pt x="120650" y="43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80259" y="3321049"/>
              <a:ext cx="2190750" cy="482600"/>
            </a:xfrm>
            <a:custGeom>
              <a:avLst/>
              <a:gdLst/>
              <a:ahLst/>
              <a:cxnLst/>
              <a:rect l="l" t="t" r="r" b="b"/>
              <a:pathLst>
                <a:path w="2190750" h="482600">
                  <a:moveTo>
                    <a:pt x="0" y="482600"/>
                  </a:moveTo>
                  <a:lnTo>
                    <a:pt x="6092" y="481230"/>
                  </a:lnTo>
                  <a:lnTo>
                    <a:pt x="12541" y="480218"/>
                  </a:lnTo>
                  <a:lnTo>
                    <a:pt x="18752" y="478492"/>
                  </a:lnTo>
                  <a:lnTo>
                    <a:pt x="24129" y="474980"/>
                  </a:lnTo>
                  <a:lnTo>
                    <a:pt x="31015" y="463629"/>
                  </a:lnTo>
                  <a:lnTo>
                    <a:pt x="34448" y="449897"/>
                  </a:lnTo>
                  <a:lnTo>
                    <a:pt x="37167" y="435689"/>
                  </a:lnTo>
                  <a:lnTo>
                    <a:pt x="41909" y="422910"/>
                  </a:lnTo>
                  <a:lnTo>
                    <a:pt x="49926" y="409773"/>
                  </a:lnTo>
                  <a:lnTo>
                    <a:pt x="58419" y="396875"/>
                  </a:lnTo>
                  <a:lnTo>
                    <a:pt x="66913" y="383976"/>
                  </a:lnTo>
                  <a:lnTo>
                    <a:pt x="99357" y="346551"/>
                  </a:lnTo>
                  <a:lnTo>
                    <a:pt x="137953" y="314642"/>
                  </a:lnTo>
                  <a:lnTo>
                    <a:pt x="175835" y="285114"/>
                  </a:lnTo>
                  <a:lnTo>
                    <a:pt x="198119" y="267970"/>
                  </a:lnTo>
                  <a:lnTo>
                    <a:pt x="236735" y="237767"/>
                  </a:lnTo>
                  <a:lnTo>
                    <a:pt x="274637" y="208279"/>
                  </a:lnTo>
                  <a:lnTo>
                    <a:pt x="314920" y="182602"/>
                  </a:lnTo>
                  <a:lnTo>
                    <a:pt x="360679" y="163829"/>
                  </a:lnTo>
                  <a:lnTo>
                    <a:pt x="387072" y="147498"/>
                  </a:lnTo>
                  <a:lnTo>
                    <a:pt x="414654" y="133191"/>
                  </a:lnTo>
                  <a:lnTo>
                    <a:pt x="443190" y="121503"/>
                  </a:lnTo>
                  <a:lnTo>
                    <a:pt x="472439" y="113029"/>
                  </a:lnTo>
                  <a:lnTo>
                    <a:pt x="515349" y="88356"/>
                  </a:lnTo>
                  <a:lnTo>
                    <a:pt x="560670" y="68038"/>
                  </a:lnTo>
                  <a:lnTo>
                    <a:pt x="607976" y="51586"/>
                  </a:lnTo>
                  <a:lnTo>
                    <a:pt x="656846" y="38505"/>
                  </a:lnTo>
                  <a:lnTo>
                    <a:pt x="706855" y="28304"/>
                  </a:lnTo>
                  <a:lnTo>
                    <a:pt x="757580" y="20490"/>
                  </a:lnTo>
                  <a:lnTo>
                    <a:pt x="808596" y="14572"/>
                  </a:lnTo>
                  <a:lnTo>
                    <a:pt x="859481" y="10055"/>
                  </a:lnTo>
                  <a:lnTo>
                    <a:pt x="909811" y="6450"/>
                  </a:lnTo>
                  <a:lnTo>
                    <a:pt x="959162" y="3262"/>
                  </a:lnTo>
                  <a:lnTo>
                    <a:pt x="1007109" y="0"/>
                  </a:lnTo>
                  <a:lnTo>
                    <a:pt x="1057682" y="948"/>
                  </a:lnTo>
                  <a:lnTo>
                    <a:pt x="1108019" y="1542"/>
                  </a:lnTo>
                  <a:lnTo>
                    <a:pt x="1158155" y="1924"/>
                  </a:lnTo>
                  <a:lnTo>
                    <a:pt x="1208124" y="2238"/>
                  </a:lnTo>
                  <a:lnTo>
                    <a:pt x="1257962" y="2624"/>
                  </a:lnTo>
                  <a:lnTo>
                    <a:pt x="1307702" y="3225"/>
                  </a:lnTo>
                  <a:lnTo>
                    <a:pt x="1357380" y="4184"/>
                  </a:lnTo>
                  <a:lnTo>
                    <a:pt x="1407031" y="5641"/>
                  </a:lnTo>
                  <a:lnTo>
                    <a:pt x="1456688" y="7741"/>
                  </a:lnTo>
                  <a:lnTo>
                    <a:pt x="1506387" y="10624"/>
                  </a:lnTo>
                  <a:lnTo>
                    <a:pt x="1556162" y="14434"/>
                  </a:lnTo>
                  <a:lnTo>
                    <a:pt x="1606048" y="19311"/>
                  </a:lnTo>
                  <a:lnTo>
                    <a:pt x="1656079" y="25400"/>
                  </a:lnTo>
                  <a:lnTo>
                    <a:pt x="1685627" y="35401"/>
                  </a:lnTo>
                  <a:lnTo>
                    <a:pt x="1715293" y="44450"/>
                  </a:lnTo>
                  <a:lnTo>
                    <a:pt x="1745198" y="52546"/>
                  </a:lnTo>
                  <a:lnTo>
                    <a:pt x="1775460" y="59689"/>
                  </a:lnTo>
                  <a:lnTo>
                    <a:pt x="1813083" y="82569"/>
                  </a:lnTo>
                  <a:lnTo>
                    <a:pt x="1851660" y="98901"/>
                  </a:lnTo>
                  <a:lnTo>
                    <a:pt x="1891188" y="113089"/>
                  </a:lnTo>
                  <a:lnTo>
                    <a:pt x="1931669" y="129539"/>
                  </a:lnTo>
                  <a:lnTo>
                    <a:pt x="1978382" y="152519"/>
                  </a:lnTo>
                  <a:lnTo>
                    <a:pt x="2024379" y="172402"/>
                  </a:lnTo>
                  <a:lnTo>
                    <a:pt x="2071330" y="189904"/>
                  </a:lnTo>
                  <a:lnTo>
                    <a:pt x="2120900" y="205739"/>
                  </a:lnTo>
                  <a:lnTo>
                    <a:pt x="2150923" y="215443"/>
                  </a:lnTo>
                  <a:lnTo>
                    <a:pt x="2166778" y="221456"/>
                  </a:lnTo>
                  <a:lnTo>
                    <a:pt x="2177157" y="226278"/>
                  </a:lnTo>
                  <a:lnTo>
                    <a:pt x="2190750" y="23241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48150" y="3495039"/>
              <a:ext cx="125730" cy="110489"/>
            </a:xfrm>
            <a:custGeom>
              <a:avLst/>
              <a:gdLst/>
              <a:ahLst/>
              <a:cxnLst/>
              <a:rect l="l" t="t" r="r" b="b"/>
              <a:pathLst>
                <a:path w="125729" h="110489">
                  <a:moveTo>
                    <a:pt x="29210" y="0"/>
                  </a:moveTo>
                  <a:lnTo>
                    <a:pt x="0" y="110489"/>
                  </a:lnTo>
                  <a:lnTo>
                    <a:pt x="125729" y="85089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104389" y="3994149"/>
              <a:ext cx="1628139" cy="434340"/>
            </a:xfrm>
            <a:custGeom>
              <a:avLst/>
              <a:gdLst/>
              <a:ahLst/>
              <a:cxnLst/>
              <a:rect l="l" t="t" r="r" b="b"/>
              <a:pathLst>
                <a:path w="1628139" h="434339">
                  <a:moveTo>
                    <a:pt x="0" y="0"/>
                  </a:moveTo>
                  <a:lnTo>
                    <a:pt x="43230" y="12151"/>
                  </a:lnTo>
                  <a:lnTo>
                    <a:pt x="84023" y="29850"/>
                  </a:lnTo>
                  <a:lnTo>
                    <a:pt x="123901" y="50109"/>
                  </a:lnTo>
                  <a:lnTo>
                    <a:pt x="164388" y="69941"/>
                  </a:lnTo>
                  <a:lnTo>
                    <a:pt x="207010" y="86360"/>
                  </a:lnTo>
                  <a:lnTo>
                    <a:pt x="245639" y="113781"/>
                  </a:lnTo>
                  <a:lnTo>
                    <a:pt x="287912" y="139337"/>
                  </a:lnTo>
                  <a:lnTo>
                    <a:pt x="332806" y="162871"/>
                  </a:lnTo>
                  <a:lnTo>
                    <a:pt x="379300" y="184227"/>
                  </a:lnTo>
                  <a:lnTo>
                    <a:pt x="426371" y="203251"/>
                  </a:lnTo>
                  <a:lnTo>
                    <a:pt x="472999" y="219787"/>
                  </a:lnTo>
                  <a:lnTo>
                    <a:pt x="518160" y="233680"/>
                  </a:lnTo>
                  <a:lnTo>
                    <a:pt x="545465" y="247550"/>
                  </a:lnTo>
                  <a:lnTo>
                    <a:pt x="573722" y="257016"/>
                  </a:lnTo>
                  <a:lnTo>
                    <a:pt x="602456" y="265291"/>
                  </a:lnTo>
                  <a:lnTo>
                    <a:pt x="631190" y="275589"/>
                  </a:lnTo>
                  <a:lnTo>
                    <a:pt x="681017" y="297378"/>
                  </a:lnTo>
                  <a:lnTo>
                    <a:pt x="731678" y="316547"/>
                  </a:lnTo>
                  <a:lnTo>
                    <a:pt x="783530" y="332382"/>
                  </a:lnTo>
                  <a:lnTo>
                    <a:pt x="836930" y="344169"/>
                  </a:lnTo>
                  <a:lnTo>
                    <a:pt x="889375" y="362553"/>
                  </a:lnTo>
                  <a:lnTo>
                    <a:pt x="941040" y="378303"/>
                  </a:lnTo>
                  <a:lnTo>
                    <a:pt x="992005" y="391617"/>
                  </a:lnTo>
                  <a:lnTo>
                    <a:pt x="1042352" y="402689"/>
                  </a:lnTo>
                  <a:lnTo>
                    <a:pt x="1092164" y="411714"/>
                  </a:lnTo>
                  <a:lnTo>
                    <a:pt x="1141521" y="418889"/>
                  </a:lnTo>
                  <a:lnTo>
                    <a:pt x="1190507" y="424407"/>
                  </a:lnTo>
                  <a:lnTo>
                    <a:pt x="1239202" y="428466"/>
                  </a:lnTo>
                  <a:lnTo>
                    <a:pt x="1287689" y="431259"/>
                  </a:lnTo>
                  <a:lnTo>
                    <a:pt x="1336049" y="432983"/>
                  </a:lnTo>
                  <a:lnTo>
                    <a:pt x="1384365" y="433832"/>
                  </a:lnTo>
                  <a:lnTo>
                    <a:pt x="1432718" y="434002"/>
                  </a:lnTo>
                  <a:lnTo>
                    <a:pt x="1481190" y="433689"/>
                  </a:lnTo>
                  <a:lnTo>
                    <a:pt x="1529863" y="433087"/>
                  </a:lnTo>
                  <a:lnTo>
                    <a:pt x="1578819" y="432392"/>
                  </a:lnTo>
                  <a:lnTo>
                    <a:pt x="1628139" y="43180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23639" y="437006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0" y="0"/>
                  </a:moveTo>
                  <a:lnTo>
                    <a:pt x="1270" y="114299"/>
                  </a:lnTo>
                  <a:lnTo>
                    <a:pt x="115570" y="558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23081" y="3559811"/>
              <a:ext cx="189227" cy="18668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5241" y="3670301"/>
              <a:ext cx="191767" cy="18668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834129" y="4384039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76200" y="0"/>
                  </a:moveTo>
                  <a:lnTo>
                    <a:pt x="106322" y="5834"/>
                  </a:lnTo>
                  <a:lnTo>
                    <a:pt x="130492" y="21907"/>
                  </a:lnTo>
                  <a:lnTo>
                    <a:pt x="146565" y="46077"/>
                  </a:lnTo>
                  <a:lnTo>
                    <a:pt x="152400" y="76200"/>
                  </a:lnTo>
                  <a:lnTo>
                    <a:pt x="151943" y="84554"/>
                  </a:lnTo>
                  <a:lnTo>
                    <a:pt x="150653" y="92551"/>
                  </a:lnTo>
                  <a:lnTo>
                    <a:pt x="148649" y="100310"/>
                  </a:lnTo>
                  <a:lnTo>
                    <a:pt x="146050" y="107950"/>
                  </a:lnTo>
                </a:path>
                <a:path w="152400" h="148589">
                  <a:moveTo>
                    <a:pt x="49530" y="148590"/>
                  </a:moveTo>
                  <a:lnTo>
                    <a:pt x="29467" y="137814"/>
                  </a:lnTo>
                  <a:lnTo>
                    <a:pt x="13811" y="121443"/>
                  </a:lnTo>
                  <a:lnTo>
                    <a:pt x="3631" y="100548"/>
                  </a:lnTo>
                  <a:lnTo>
                    <a:pt x="0" y="76200"/>
                  </a:lnTo>
                  <a:lnTo>
                    <a:pt x="1389" y="61257"/>
                  </a:lnTo>
                  <a:lnTo>
                    <a:pt x="5397" y="47148"/>
                  </a:lnTo>
                  <a:lnTo>
                    <a:pt x="11787" y="34230"/>
                  </a:lnTo>
                  <a:lnTo>
                    <a:pt x="20320" y="22860"/>
                  </a:lnTo>
                </a:path>
              </a:pathLst>
            </a:custGeom>
            <a:ln w="38097">
              <a:solidFill>
                <a:srgbClr val="00C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359150" y="4530090"/>
            <a:ext cx="1120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Symbol"/>
                <a:cs typeface="Symbol"/>
              </a:rPr>
              <a:t></a:t>
            </a:r>
            <a:r>
              <a:rPr sz="2100" spc="-22" baseline="-23809" dirty="0">
                <a:latin typeface="Verdana"/>
                <a:cs typeface="Verdana"/>
              </a:rPr>
              <a:t>6</a:t>
            </a:r>
            <a:r>
              <a:rPr sz="2400" spc="-15" dirty="0">
                <a:latin typeface="Verdana"/>
                <a:cs typeface="Verdana"/>
              </a:rPr>
              <a:t>=1.4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85850" y="403686"/>
            <a:ext cx="5852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15" dirty="0"/>
              <a:t>Geometrical</a:t>
            </a:r>
            <a:r>
              <a:rPr spc="-240" dirty="0"/>
              <a:t> </a:t>
            </a:r>
            <a:r>
              <a:rPr spc="-30" dirty="0"/>
              <a:t>Interpretation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181100" y="1611630"/>
            <a:ext cx="4425950" cy="4316730"/>
            <a:chOff x="1181100" y="1611630"/>
            <a:chExt cx="4425950" cy="4316730"/>
          </a:xfrm>
        </p:grpSpPr>
        <p:sp>
          <p:nvSpPr>
            <p:cNvPr id="10" name="object 10"/>
            <p:cNvSpPr/>
            <p:nvPr/>
          </p:nvSpPr>
          <p:spPr>
            <a:xfrm>
              <a:off x="1219200" y="1681480"/>
              <a:ext cx="0" cy="4210050"/>
            </a:xfrm>
            <a:custGeom>
              <a:avLst/>
              <a:gdLst/>
              <a:ahLst/>
              <a:cxnLst/>
              <a:rect l="l" t="t" r="r" b="b"/>
              <a:pathLst>
                <a:path h="4210050">
                  <a:moveTo>
                    <a:pt x="0" y="4210050"/>
                  </a:moveTo>
                  <a:lnTo>
                    <a:pt x="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1100" y="161163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30">
                  <a:moveTo>
                    <a:pt x="38100" y="0"/>
                  </a:moveTo>
                  <a:lnTo>
                    <a:pt x="0" y="74930"/>
                  </a:lnTo>
                  <a:lnTo>
                    <a:pt x="76200" y="7493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19200" y="5891530"/>
              <a:ext cx="4005579" cy="0"/>
            </a:xfrm>
            <a:custGeom>
              <a:avLst/>
              <a:gdLst/>
              <a:ahLst/>
              <a:cxnLst/>
              <a:rect l="l" t="t" r="r" b="b"/>
              <a:pathLst>
                <a:path w="4005579">
                  <a:moveTo>
                    <a:pt x="0" y="0"/>
                  </a:moveTo>
                  <a:lnTo>
                    <a:pt x="4005579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20970" y="585343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0" y="0"/>
                  </a:moveTo>
                  <a:lnTo>
                    <a:pt x="0" y="7493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6617" y="2422297"/>
              <a:ext cx="212544" cy="2125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3527" y="3271927"/>
              <a:ext cx="213814" cy="2138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4097" y="3543707"/>
              <a:ext cx="212544" cy="2125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59150" y="2630169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69">
                  <a:moveTo>
                    <a:pt x="101600" y="0"/>
                  </a:moveTo>
                  <a:lnTo>
                    <a:pt x="61614" y="7838"/>
                  </a:lnTo>
                  <a:lnTo>
                    <a:pt x="29368" y="29368"/>
                  </a:lnTo>
                  <a:lnTo>
                    <a:pt x="7838" y="61614"/>
                  </a:lnTo>
                  <a:lnTo>
                    <a:pt x="0" y="101600"/>
                  </a:lnTo>
                  <a:lnTo>
                    <a:pt x="7838" y="142319"/>
                  </a:lnTo>
                  <a:lnTo>
                    <a:pt x="29368" y="174942"/>
                  </a:lnTo>
                  <a:lnTo>
                    <a:pt x="61614" y="196611"/>
                  </a:lnTo>
                  <a:lnTo>
                    <a:pt x="101600" y="204469"/>
                  </a:lnTo>
                  <a:lnTo>
                    <a:pt x="142319" y="196611"/>
                  </a:lnTo>
                  <a:lnTo>
                    <a:pt x="174942" y="174942"/>
                  </a:lnTo>
                  <a:lnTo>
                    <a:pt x="196611" y="142319"/>
                  </a:lnTo>
                  <a:lnTo>
                    <a:pt x="204470" y="101600"/>
                  </a:lnTo>
                  <a:lnTo>
                    <a:pt x="196611" y="61614"/>
                  </a:lnTo>
                  <a:lnTo>
                    <a:pt x="174942" y="29368"/>
                  </a:lnTo>
                  <a:lnTo>
                    <a:pt x="142319" y="7838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59150" y="2630169"/>
              <a:ext cx="204470" cy="205740"/>
            </a:xfrm>
            <a:custGeom>
              <a:avLst/>
              <a:gdLst/>
              <a:ahLst/>
              <a:cxnLst/>
              <a:rect l="l" t="t" r="r" b="b"/>
              <a:pathLst>
                <a:path w="204470" h="205739">
                  <a:moveTo>
                    <a:pt x="101600" y="0"/>
                  </a:moveTo>
                  <a:lnTo>
                    <a:pt x="142319" y="7838"/>
                  </a:lnTo>
                  <a:lnTo>
                    <a:pt x="174942" y="29368"/>
                  </a:lnTo>
                  <a:lnTo>
                    <a:pt x="196611" y="61614"/>
                  </a:lnTo>
                  <a:lnTo>
                    <a:pt x="204470" y="101600"/>
                  </a:lnTo>
                  <a:lnTo>
                    <a:pt x="196611" y="142319"/>
                  </a:lnTo>
                  <a:lnTo>
                    <a:pt x="174942" y="174942"/>
                  </a:lnTo>
                  <a:lnTo>
                    <a:pt x="142319" y="196611"/>
                  </a:lnTo>
                  <a:lnTo>
                    <a:pt x="101600" y="204469"/>
                  </a:lnTo>
                  <a:lnTo>
                    <a:pt x="61614" y="196611"/>
                  </a:lnTo>
                  <a:lnTo>
                    <a:pt x="29368" y="174942"/>
                  </a:lnTo>
                  <a:lnTo>
                    <a:pt x="7838" y="142319"/>
                  </a:lnTo>
                  <a:lnTo>
                    <a:pt x="0" y="101600"/>
                  </a:lnTo>
                  <a:lnTo>
                    <a:pt x="7838" y="61614"/>
                  </a:lnTo>
                  <a:lnTo>
                    <a:pt x="29368" y="29368"/>
                  </a:lnTo>
                  <a:lnTo>
                    <a:pt x="61614" y="7838"/>
                  </a:lnTo>
                  <a:lnTo>
                    <a:pt x="101600" y="0"/>
                  </a:lnTo>
                  <a:close/>
                </a:path>
                <a:path w="204470" h="205739">
                  <a:moveTo>
                    <a:pt x="0" y="0"/>
                  </a:moveTo>
                  <a:lnTo>
                    <a:pt x="0" y="0"/>
                  </a:lnTo>
                </a:path>
                <a:path w="204470" h="205739">
                  <a:moveTo>
                    <a:pt x="204470" y="205739"/>
                  </a:moveTo>
                  <a:lnTo>
                    <a:pt x="204470" y="2057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83759" y="3956050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70" h="203200">
                  <a:moveTo>
                    <a:pt x="101600" y="0"/>
                  </a:moveTo>
                  <a:lnTo>
                    <a:pt x="61614" y="7838"/>
                  </a:lnTo>
                  <a:lnTo>
                    <a:pt x="29368" y="29368"/>
                  </a:lnTo>
                  <a:lnTo>
                    <a:pt x="7838" y="61614"/>
                  </a:lnTo>
                  <a:lnTo>
                    <a:pt x="0" y="101600"/>
                  </a:lnTo>
                  <a:lnTo>
                    <a:pt x="7838" y="141585"/>
                  </a:lnTo>
                  <a:lnTo>
                    <a:pt x="29368" y="173831"/>
                  </a:lnTo>
                  <a:lnTo>
                    <a:pt x="61614" y="195361"/>
                  </a:lnTo>
                  <a:lnTo>
                    <a:pt x="101600" y="203200"/>
                  </a:lnTo>
                  <a:lnTo>
                    <a:pt x="142319" y="195361"/>
                  </a:lnTo>
                  <a:lnTo>
                    <a:pt x="174942" y="173831"/>
                  </a:lnTo>
                  <a:lnTo>
                    <a:pt x="196611" y="141585"/>
                  </a:lnTo>
                  <a:lnTo>
                    <a:pt x="204469" y="101600"/>
                  </a:lnTo>
                  <a:lnTo>
                    <a:pt x="196611" y="61614"/>
                  </a:lnTo>
                  <a:lnTo>
                    <a:pt x="174942" y="29368"/>
                  </a:lnTo>
                  <a:lnTo>
                    <a:pt x="142319" y="7838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00E3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83759" y="3956050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70" h="203200">
                  <a:moveTo>
                    <a:pt x="101600" y="0"/>
                  </a:moveTo>
                  <a:lnTo>
                    <a:pt x="142319" y="7838"/>
                  </a:lnTo>
                  <a:lnTo>
                    <a:pt x="174942" y="29368"/>
                  </a:lnTo>
                  <a:lnTo>
                    <a:pt x="196611" y="61614"/>
                  </a:lnTo>
                  <a:lnTo>
                    <a:pt x="204469" y="101600"/>
                  </a:lnTo>
                  <a:lnTo>
                    <a:pt x="196611" y="141585"/>
                  </a:lnTo>
                  <a:lnTo>
                    <a:pt x="174942" y="173831"/>
                  </a:lnTo>
                  <a:lnTo>
                    <a:pt x="142319" y="195361"/>
                  </a:lnTo>
                  <a:lnTo>
                    <a:pt x="101600" y="203200"/>
                  </a:lnTo>
                  <a:lnTo>
                    <a:pt x="61614" y="195361"/>
                  </a:lnTo>
                  <a:lnTo>
                    <a:pt x="29368" y="173831"/>
                  </a:lnTo>
                  <a:lnTo>
                    <a:pt x="7838" y="141585"/>
                  </a:lnTo>
                  <a:lnTo>
                    <a:pt x="0" y="101600"/>
                  </a:lnTo>
                  <a:lnTo>
                    <a:pt x="7838" y="61614"/>
                  </a:lnTo>
                  <a:lnTo>
                    <a:pt x="29368" y="29368"/>
                  </a:lnTo>
                  <a:lnTo>
                    <a:pt x="61614" y="7838"/>
                  </a:lnTo>
                  <a:lnTo>
                    <a:pt x="101600" y="0"/>
                  </a:lnTo>
                  <a:close/>
                </a:path>
                <a:path w="204470" h="203200">
                  <a:moveTo>
                    <a:pt x="0" y="0"/>
                  </a:moveTo>
                  <a:lnTo>
                    <a:pt x="0" y="0"/>
                  </a:lnTo>
                </a:path>
                <a:path w="204470" h="203200">
                  <a:moveTo>
                    <a:pt x="204469" y="203200"/>
                  </a:moveTo>
                  <a:lnTo>
                    <a:pt x="204469" y="20320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76400" y="4038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0160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6400" y="403860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01600" y="203200"/>
                  </a:moveTo>
                  <a:lnTo>
                    <a:pt x="0" y="203200"/>
                  </a:lnTo>
                  <a:lnTo>
                    <a:pt x="0" y="0"/>
                  </a:lnTo>
                  <a:lnTo>
                    <a:pt x="203200" y="0"/>
                  </a:lnTo>
                  <a:lnTo>
                    <a:pt x="203200" y="203200"/>
                  </a:lnTo>
                  <a:lnTo>
                    <a:pt x="101600" y="203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2800" y="4419600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70" h="203200">
                  <a:moveTo>
                    <a:pt x="20447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01600" y="203200"/>
                  </a:lnTo>
                  <a:lnTo>
                    <a:pt x="204470" y="203200"/>
                  </a:lnTo>
                  <a:lnTo>
                    <a:pt x="2044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2800" y="4419600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70" h="203200">
                  <a:moveTo>
                    <a:pt x="101600" y="203200"/>
                  </a:moveTo>
                  <a:lnTo>
                    <a:pt x="0" y="203200"/>
                  </a:lnTo>
                  <a:lnTo>
                    <a:pt x="0" y="0"/>
                  </a:lnTo>
                  <a:lnTo>
                    <a:pt x="204470" y="0"/>
                  </a:lnTo>
                  <a:lnTo>
                    <a:pt x="204470" y="203200"/>
                  </a:lnTo>
                  <a:lnTo>
                    <a:pt x="101600" y="203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54350" y="507618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0160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4350" y="5076189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01600" y="203200"/>
                  </a:moveTo>
                  <a:lnTo>
                    <a:pt x="0" y="203200"/>
                  </a:lnTo>
                  <a:lnTo>
                    <a:pt x="0" y="0"/>
                  </a:lnTo>
                  <a:lnTo>
                    <a:pt x="203200" y="0"/>
                  </a:lnTo>
                  <a:lnTo>
                    <a:pt x="203200" y="203200"/>
                  </a:lnTo>
                  <a:lnTo>
                    <a:pt x="101600" y="203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30069" y="4974589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69" h="203200">
                  <a:moveTo>
                    <a:pt x="204469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02869" y="203200"/>
                  </a:lnTo>
                  <a:lnTo>
                    <a:pt x="204469" y="203200"/>
                  </a:lnTo>
                  <a:lnTo>
                    <a:pt x="2044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30069" y="4974589"/>
              <a:ext cx="204470" cy="203200"/>
            </a:xfrm>
            <a:custGeom>
              <a:avLst/>
              <a:gdLst/>
              <a:ahLst/>
              <a:cxnLst/>
              <a:rect l="l" t="t" r="r" b="b"/>
              <a:pathLst>
                <a:path w="204469" h="203200">
                  <a:moveTo>
                    <a:pt x="102869" y="203200"/>
                  </a:moveTo>
                  <a:lnTo>
                    <a:pt x="0" y="203200"/>
                  </a:lnTo>
                  <a:lnTo>
                    <a:pt x="0" y="0"/>
                  </a:lnTo>
                  <a:lnTo>
                    <a:pt x="204469" y="0"/>
                  </a:lnTo>
                  <a:lnTo>
                    <a:pt x="204469" y="203200"/>
                  </a:lnTo>
                  <a:lnTo>
                    <a:pt x="102869" y="203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34539" y="344678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203200" y="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101600" y="203200"/>
                  </a:lnTo>
                  <a:lnTo>
                    <a:pt x="2032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34539" y="3446780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203200" h="203200">
                  <a:moveTo>
                    <a:pt x="101600" y="203200"/>
                  </a:moveTo>
                  <a:lnTo>
                    <a:pt x="0" y="203200"/>
                  </a:lnTo>
                  <a:lnTo>
                    <a:pt x="0" y="0"/>
                  </a:lnTo>
                  <a:lnTo>
                    <a:pt x="203200" y="0"/>
                  </a:lnTo>
                  <a:lnTo>
                    <a:pt x="203200" y="203200"/>
                  </a:lnTo>
                  <a:lnTo>
                    <a:pt x="101600" y="203200"/>
                  </a:lnTo>
                  <a:close/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064510" y="1482090"/>
            <a:ext cx="936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Verdana"/>
                <a:cs typeface="Verdana"/>
              </a:rPr>
              <a:t>Class</a:t>
            </a:r>
            <a:r>
              <a:rPr sz="2000" spc="-15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01751" y="1490981"/>
            <a:ext cx="6394450" cy="4805680"/>
            <a:chOff x="1301751" y="1490981"/>
            <a:chExt cx="6394450" cy="4805680"/>
          </a:xfrm>
        </p:grpSpPr>
        <p:sp>
          <p:nvSpPr>
            <p:cNvPr id="33" name="object 33"/>
            <p:cNvSpPr/>
            <p:nvPr/>
          </p:nvSpPr>
          <p:spPr>
            <a:xfrm>
              <a:off x="1320799" y="1917700"/>
              <a:ext cx="4667250" cy="4097020"/>
            </a:xfrm>
            <a:custGeom>
              <a:avLst/>
              <a:gdLst/>
              <a:ahLst/>
              <a:cxnLst/>
              <a:rect l="l" t="t" r="r" b="b"/>
              <a:pathLst>
                <a:path w="4667250" h="4097020">
                  <a:moveTo>
                    <a:pt x="1325880" y="0"/>
                  </a:moveTo>
                  <a:lnTo>
                    <a:pt x="1352550" y="26670"/>
                  </a:lnTo>
                </a:path>
                <a:path w="4667250" h="4097020">
                  <a:moveTo>
                    <a:pt x="1379220" y="53339"/>
                  </a:moveTo>
                  <a:lnTo>
                    <a:pt x="1405889" y="80010"/>
                  </a:lnTo>
                </a:path>
                <a:path w="4667250" h="4097020">
                  <a:moveTo>
                    <a:pt x="1432560" y="106679"/>
                  </a:moveTo>
                  <a:lnTo>
                    <a:pt x="1459230" y="133350"/>
                  </a:lnTo>
                </a:path>
                <a:path w="4667250" h="4097020">
                  <a:moveTo>
                    <a:pt x="1485900" y="160020"/>
                  </a:moveTo>
                  <a:lnTo>
                    <a:pt x="1512570" y="186689"/>
                  </a:lnTo>
                </a:path>
                <a:path w="4667250" h="4097020">
                  <a:moveTo>
                    <a:pt x="1539239" y="213360"/>
                  </a:moveTo>
                  <a:lnTo>
                    <a:pt x="1565910" y="240029"/>
                  </a:lnTo>
                </a:path>
                <a:path w="4667250" h="4097020">
                  <a:moveTo>
                    <a:pt x="1592580" y="266700"/>
                  </a:moveTo>
                  <a:lnTo>
                    <a:pt x="1619250" y="294639"/>
                  </a:lnTo>
                </a:path>
                <a:path w="4667250" h="4097020">
                  <a:moveTo>
                    <a:pt x="1645920" y="321310"/>
                  </a:moveTo>
                  <a:lnTo>
                    <a:pt x="1672589" y="347979"/>
                  </a:lnTo>
                </a:path>
                <a:path w="4667250" h="4097020">
                  <a:moveTo>
                    <a:pt x="1700530" y="374650"/>
                  </a:moveTo>
                  <a:lnTo>
                    <a:pt x="1727200" y="401320"/>
                  </a:lnTo>
                </a:path>
                <a:path w="4667250" h="4097020">
                  <a:moveTo>
                    <a:pt x="1753870" y="427989"/>
                  </a:moveTo>
                  <a:lnTo>
                    <a:pt x="1779270" y="454660"/>
                  </a:lnTo>
                </a:path>
                <a:path w="4667250" h="4097020">
                  <a:moveTo>
                    <a:pt x="1807210" y="481329"/>
                  </a:moveTo>
                  <a:lnTo>
                    <a:pt x="1833880" y="508000"/>
                  </a:lnTo>
                </a:path>
                <a:path w="4667250" h="4097020">
                  <a:moveTo>
                    <a:pt x="1860550" y="534670"/>
                  </a:moveTo>
                  <a:lnTo>
                    <a:pt x="1887220" y="561339"/>
                  </a:lnTo>
                </a:path>
                <a:path w="4667250" h="4097020">
                  <a:moveTo>
                    <a:pt x="1913889" y="588010"/>
                  </a:moveTo>
                  <a:lnTo>
                    <a:pt x="1940560" y="614679"/>
                  </a:lnTo>
                </a:path>
                <a:path w="4667250" h="4097020">
                  <a:moveTo>
                    <a:pt x="1967229" y="641350"/>
                  </a:moveTo>
                  <a:lnTo>
                    <a:pt x="1993900" y="668020"/>
                  </a:lnTo>
                </a:path>
                <a:path w="4667250" h="4097020">
                  <a:moveTo>
                    <a:pt x="2020570" y="694689"/>
                  </a:moveTo>
                  <a:lnTo>
                    <a:pt x="2047239" y="721360"/>
                  </a:lnTo>
                </a:path>
                <a:path w="4667250" h="4097020">
                  <a:moveTo>
                    <a:pt x="2073910" y="748029"/>
                  </a:moveTo>
                  <a:lnTo>
                    <a:pt x="2100579" y="774700"/>
                  </a:lnTo>
                </a:path>
                <a:path w="4667250" h="4097020">
                  <a:moveTo>
                    <a:pt x="2127250" y="801370"/>
                  </a:moveTo>
                  <a:lnTo>
                    <a:pt x="2153920" y="828039"/>
                  </a:lnTo>
                </a:path>
                <a:path w="4667250" h="4097020">
                  <a:moveTo>
                    <a:pt x="2180590" y="854710"/>
                  </a:moveTo>
                  <a:lnTo>
                    <a:pt x="2208529" y="882650"/>
                  </a:lnTo>
                </a:path>
                <a:path w="4667250" h="4097020">
                  <a:moveTo>
                    <a:pt x="2233929" y="908050"/>
                  </a:moveTo>
                  <a:lnTo>
                    <a:pt x="2260600" y="934720"/>
                  </a:lnTo>
                </a:path>
                <a:path w="4667250" h="4097020">
                  <a:moveTo>
                    <a:pt x="2287270" y="961389"/>
                  </a:moveTo>
                  <a:lnTo>
                    <a:pt x="2315210" y="989329"/>
                  </a:lnTo>
                </a:path>
                <a:path w="4667250" h="4097020">
                  <a:moveTo>
                    <a:pt x="2341879" y="1016000"/>
                  </a:moveTo>
                  <a:lnTo>
                    <a:pt x="2368550" y="1042670"/>
                  </a:lnTo>
                </a:path>
                <a:path w="4667250" h="4097020">
                  <a:moveTo>
                    <a:pt x="2395220" y="1069339"/>
                  </a:moveTo>
                  <a:lnTo>
                    <a:pt x="2421890" y="1096010"/>
                  </a:lnTo>
                </a:path>
                <a:path w="4667250" h="4097020">
                  <a:moveTo>
                    <a:pt x="2448560" y="1122679"/>
                  </a:moveTo>
                  <a:lnTo>
                    <a:pt x="2475229" y="1149350"/>
                  </a:lnTo>
                </a:path>
                <a:path w="4667250" h="4097020">
                  <a:moveTo>
                    <a:pt x="2501900" y="1176020"/>
                  </a:moveTo>
                  <a:lnTo>
                    <a:pt x="2528570" y="1202689"/>
                  </a:lnTo>
                </a:path>
                <a:path w="4667250" h="4097020">
                  <a:moveTo>
                    <a:pt x="2555240" y="1229360"/>
                  </a:moveTo>
                  <a:lnTo>
                    <a:pt x="2581910" y="1256029"/>
                  </a:lnTo>
                </a:path>
                <a:path w="4667250" h="4097020">
                  <a:moveTo>
                    <a:pt x="2608579" y="1282700"/>
                  </a:moveTo>
                  <a:lnTo>
                    <a:pt x="2635250" y="1309370"/>
                  </a:lnTo>
                </a:path>
                <a:path w="4667250" h="4097020">
                  <a:moveTo>
                    <a:pt x="2661920" y="1336039"/>
                  </a:moveTo>
                  <a:lnTo>
                    <a:pt x="2688590" y="1362710"/>
                  </a:lnTo>
                </a:path>
                <a:path w="4667250" h="4097020">
                  <a:moveTo>
                    <a:pt x="2715260" y="1389379"/>
                  </a:moveTo>
                  <a:lnTo>
                    <a:pt x="2741929" y="1416050"/>
                  </a:lnTo>
                </a:path>
                <a:path w="4667250" h="4097020">
                  <a:moveTo>
                    <a:pt x="2768600" y="1442720"/>
                  </a:moveTo>
                  <a:lnTo>
                    <a:pt x="2795270" y="1469389"/>
                  </a:lnTo>
                </a:path>
                <a:path w="4667250" h="4097020">
                  <a:moveTo>
                    <a:pt x="2823210" y="1496060"/>
                  </a:moveTo>
                  <a:lnTo>
                    <a:pt x="2849879" y="1522729"/>
                  </a:lnTo>
                </a:path>
                <a:path w="4667250" h="4097020">
                  <a:moveTo>
                    <a:pt x="2876550" y="1549400"/>
                  </a:moveTo>
                  <a:lnTo>
                    <a:pt x="2903220" y="1577339"/>
                  </a:lnTo>
                </a:path>
                <a:path w="4667250" h="4097020">
                  <a:moveTo>
                    <a:pt x="2929890" y="1604010"/>
                  </a:moveTo>
                  <a:lnTo>
                    <a:pt x="2956560" y="1630679"/>
                  </a:lnTo>
                </a:path>
                <a:path w="4667250" h="4097020">
                  <a:moveTo>
                    <a:pt x="2983229" y="1657350"/>
                  </a:moveTo>
                  <a:lnTo>
                    <a:pt x="3009900" y="1684020"/>
                  </a:lnTo>
                </a:path>
                <a:path w="4667250" h="4097020">
                  <a:moveTo>
                    <a:pt x="3036570" y="1710689"/>
                  </a:moveTo>
                  <a:lnTo>
                    <a:pt x="3063240" y="1737360"/>
                  </a:lnTo>
                </a:path>
                <a:path w="4667250" h="4097020">
                  <a:moveTo>
                    <a:pt x="3089910" y="1764030"/>
                  </a:moveTo>
                  <a:lnTo>
                    <a:pt x="3116579" y="1790700"/>
                  </a:lnTo>
                </a:path>
                <a:path w="4667250" h="4097020">
                  <a:moveTo>
                    <a:pt x="3143250" y="1817370"/>
                  </a:moveTo>
                  <a:lnTo>
                    <a:pt x="3169920" y="1844039"/>
                  </a:lnTo>
                </a:path>
                <a:path w="4667250" h="4097020">
                  <a:moveTo>
                    <a:pt x="3196590" y="1870710"/>
                  </a:moveTo>
                  <a:lnTo>
                    <a:pt x="3223260" y="1897380"/>
                  </a:lnTo>
                </a:path>
                <a:path w="4667250" h="4097020">
                  <a:moveTo>
                    <a:pt x="3249929" y="1924050"/>
                  </a:moveTo>
                  <a:lnTo>
                    <a:pt x="3276600" y="1950720"/>
                  </a:lnTo>
                </a:path>
                <a:path w="4667250" h="4097020">
                  <a:moveTo>
                    <a:pt x="3303270" y="1977389"/>
                  </a:moveTo>
                  <a:lnTo>
                    <a:pt x="3331210" y="2004060"/>
                  </a:lnTo>
                </a:path>
                <a:path w="4667250" h="4097020">
                  <a:moveTo>
                    <a:pt x="3357879" y="2030730"/>
                  </a:moveTo>
                  <a:lnTo>
                    <a:pt x="3384550" y="2057400"/>
                  </a:lnTo>
                </a:path>
                <a:path w="4667250" h="4097020">
                  <a:moveTo>
                    <a:pt x="3411220" y="2084070"/>
                  </a:moveTo>
                  <a:lnTo>
                    <a:pt x="3437890" y="2110740"/>
                  </a:lnTo>
                </a:path>
                <a:path w="4667250" h="4097020">
                  <a:moveTo>
                    <a:pt x="3464560" y="2137410"/>
                  </a:moveTo>
                  <a:lnTo>
                    <a:pt x="3491229" y="2164080"/>
                  </a:lnTo>
                </a:path>
                <a:path w="4667250" h="4097020">
                  <a:moveTo>
                    <a:pt x="3517900" y="2190750"/>
                  </a:moveTo>
                  <a:lnTo>
                    <a:pt x="3544570" y="2217420"/>
                  </a:lnTo>
                </a:path>
                <a:path w="4667250" h="4097020">
                  <a:moveTo>
                    <a:pt x="3571240" y="2244090"/>
                  </a:moveTo>
                  <a:lnTo>
                    <a:pt x="3597910" y="2272030"/>
                  </a:lnTo>
                </a:path>
                <a:path w="4667250" h="4097020">
                  <a:moveTo>
                    <a:pt x="3624579" y="2298700"/>
                  </a:moveTo>
                  <a:lnTo>
                    <a:pt x="3651250" y="2325370"/>
                  </a:lnTo>
                </a:path>
                <a:path w="4667250" h="4097020">
                  <a:moveTo>
                    <a:pt x="3677920" y="2352040"/>
                  </a:moveTo>
                  <a:lnTo>
                    <a:pt x="3704590" y="2378710"/>
                  </a:lnTo>
                </a:path>
                <a:path w="4667250" h="4097020">
                  <a:moveTo>
                    <a:pt x="3731260" y="2405380"/>
                  </a:moveTo>
                  <a:lnTo>
                    <a:pt x="3757929" y="2432050"/>
                  </a:lnTo>
                </a:path>
                <a:path w="4667250" h="4097020">
                  <a:moveTo>
                    <a:pt x="3784600" y="2458720"/>
                  </a:moveTo>
                  <a:lnTo>
                    <a:pt x="3811270" y="2485390"/>
                  </a:lnTo>
                </a:path>
                <a:path w="4667250" h="4097020">
                  <a:moveTo>
                    <a:pt x="3839210" y="2512060"/>
                  </a:moveTo>
                  <a:lnTo>
                    <a:pt x="3865879" y="2538730"/>
                  </a:lnTo>
                </a:path>
                <a:path w="4667250" h="4097020">
                  <a:moveTo>
                    <a:pt x="3892550" y="2565400"/>
                  </a:moveTo>
                  <a:lnTo>
                    <a:pt x="3919220" y="2592070"/>
                  </a:lnTo>
                </a:path>
                <a:path w="4667250" h="4097020">
                  <a:moveTo>
                    <a:pt x="3945890" y="2618740"/>
                  </a:moveTo>
                  <a:lnTo>
                    <a:pt x="3972560" y="2645410"/>
                  </a:lnTo>
                </a:path>
                <a:path w="4667250" h="4097020">
                  <a:moveTo>
                    <a:pt x="3999229" y="2672080"/>
                  </a:moveTo>
                  <a:lnTo>
                    <a:pt x="4025900" y="2698750"/>
                  </a:lnTo>
                </a:path>
                <a:path w="4667250" h="4097020">
                  <a:moveTo>
                    <a:pt x="4052570" y="2725420"/>
                  </a:moveTo>
                  <a:lnTo>
                    <a:pt x="4079240" y="2752090"/>
                  </a:lnTo>
                </a:path>
                <a:path w="4667250" h="4097020">
                  <a:moveTo>
                    <a:pt x="4105910" y="2778760"/>
                  </a:moveTo>
                  <a:lnTo>
                    <a:pt x="4132579" y="2805430"/>
                  </a:lnTo>
                </a:path>
                <a:path w="4667250" h="4097020">
                  <a:moveTo>
                    <a:pt x="4159250" y="2832100"/>
                  </a:moveTo>
                  <a:lnTo>
                    <a:pt x="4185920" y="2860040"/>
                  </a:lnTo>
                </a:path>
                <a:path w="4667250" h="4097020">
                  <a:moveTo>
                    <a:pt x="4212590" y="2886710"/>
                  </a:moveTo>
                  <a:lnTo>
                    <a:pt x="4239260" y="2913380"/>
                  </a:lnTo>
                </a:path>
                <a:path w="4667250" h="4097020">
                  <a:moveTo>
                    <a:pt x="4265930" y="2940050"/>
                  </a:moveTo>
                  <a:lnTo>
                    <a:pt x="4292600" y="2966720"/>
                  </a:lnTo>
                </a:path>
                <a:path w="4667250" h="4097020">
                  <a:moveTo>
                    <a:pt x="4319270" y="2993390"/>
                  </a:moveTo>
                  <a:lnTo>
                    <a:pt x="4347210" y="3020060"/>
                  </a:lnTo>
                </a:path>
                <a:path w="4667250" h="4097020">
                  <a:moveTo>
                    <a:pt x="4373880" y="3046730"/>
                  </a:moveTo>
                  <a:lnTo>
                    <a:pt x="4400550" y="3073400"/>
                  </a:lnTo>
                </a:path>
                <a:path w="4667250" h="4097020">
                  <a:moveTo>
                    <a:pt x="4427220" y="3100070"/>
                  </a:moveTo>
                  <a:lnTo>
                    <a:pt x="4453890" y="3126740"/>
                  </a:lnTo>
                </a:path>
                <a:path w="4667250" h="4097020">
                  <a:moveTo>
                    <a:pt x="4480560" y="3153410"/>
                  </a:moveTo>
                  <a:lnTo>
                    <a:pt x="4507230" y="3180080"/>
                  </a:lnTo>
                </a:path>
                <a:path w="4667250" h="4097020">
                  <a:moveTo>
                    <a:pt x="4533900" y="3206750"/>
                  </a:moveTo>
                  <a:lnTo>
                    <a:pt x="4560570" y="3233420"/>
                  </a:lnTo>
                </a:path>
                <a:path w="4667250" h="4097020">
                  <a:moveTo>
                    <a:pt x="4587240" y="3260090"/>
                  </a:moveTo>
                  <a:lnTo>
                    <a:pt x="4613910" y="3286760"/>
                  </a:lnTo>
                </a:path>
                <a:path w="4667250" h="4097020">
                  <a:moveTo>
                    <a:pt x="4640580" y="3313429"/>
                  </a:moveTo>
                  <a:lnTo>
                    <a:pt x="4667250" y="3340100"/>
                  </a:lnTo>
                </a:path>
                <a:path w="4667250" h="4097020">
                  <a:moveTo>
                    <a:pt x="0" y="509270"/>
                  </a:moveTo>
                  <a:lnTo>
                    <a:pt x="26669" y="535939"/>
                  </a:lnTo>
                </a:path>
                <a:path w="4667250" h="4097020">
                  <a:moveTo>
                    <a:pt x="53340" y="562610"/>
                  </a:moveTo>
                  <a:lnTo>
                    <a:pt x="81280" y="589279"/>
                  </a:lnTo>
                </a:path>
                <a:path w="4667250" h="4097020">
                  <a:moveTo>
                    <a:pt x="107950" y="615950"/>
                  </a:moveTo>
                  <a:lnTo>
                    <a:pt x="134619" y="642620"/>
                  </a:lnTo>
                </a:path>
                <a:path w="4667250" h="4097020">
                  <a:moveTo>
                    <a:pt x="161290" y="669289"/>
                  </a:moveTo>
                  <a:lnTo>
                    <a:pt x="187959" y="695960"/>
                  </a:lnTo>
                </a:path>
                <a:path w="4667250" h="4097020">
                  <a:moveTo>
                    <a:pt x="214630" y="722629"/>
                  </a:moveTo>
                  <a:lnTo>
                    <a:pt x="242569" y="748029"/>
                  </a:lnTo>
                </a:path>
                <a:path w="4667250" h="4097020">
                  <a:moveTo>
                    <a:pt x="269240" y="774700"/>
                  </a:moveTo>
                  <a:lnTo>
                    <a:pt x="295909" y="801370"/>
                  </a:lnTo>
                </a:path>
                <a:path w="4667250" h="4097020">
                  <a:moveTo>
                    <a:pt x="322580" y="828039"/>
                  </a:moveTo>
                  <a:lnTo>
                    <a:pt x="349250" y="854710"/>
                  </a:lnTo>
                </a:path>
                <a:path w="4667250" h="4097020">
                  <a:moveTo>
                    <a:pt x="375919" y="881379"/>
                  </a:moveTo>
                  <a:lnTo>
                    <a:pt x="403860" y="908050"/>
                  </a:lnTo>
                </a:path>
                <a:path w="4667250" h="4097020">
                  <a:moveTo>
                    <a:pt x="430530" y="934720"/>
                  </a:moveTo>
                  <a:lnTo>
                    <a:pt x="457200" y="961389"/>
                  </a:lnTo>
                </a:path>
                <a:path w="4667250" h="4097020">
                  <a:moveTo>
                    <a:pt x="483869" y="988060"/>
                  </a:moveTo>
                  <a:lnTo>
                    <a:pt x="510539" y="1014729"/>
                  </a:lnTo>
                </a:path>
                <a:path w="4667250" h="4097020">
                  <a:moveTo>
                    <a:pt x="537210" y="1041400"/>
                  </a:moveTo>
                  <a:lnTo>
                    <a:pt x="565150" y="1066800"/>
                  </a:lnTo>
                </a:path>
                <a:path w="4667250" h="4097020">
                  <a:moveTo>
                    <a:pt x="591819" y="1093470"/>
                  </a:moveTo>
                  <a:lnTo>
                    <a:pt x="618489" y="1120139"/>
                  </a:lnTo>
                </a:path>
                <a:path w="4667250" h="4097020">
                  <a:moveTo>
                    <a:pt x="645160" y="1146810"/>
                  </a:moveTo>
                  <a:lnTo>
                    <a:pt x="671830" y="1173479"/>
                  </a:lnTo>
                </a:path>
                <a:path w="4667250" h="4097020">
                  <a:moveTo>
                    <a:pt x="698500" y="1200150"/>
                  </a:moveTo>
                  <a:lnTo>
                    <a:pt x="725169" y="1226820"/>
                  </a:lnTo>
                </a:path>
                <a:path w="4667250" h="4097020">
                  <a:moveTo>
                    <a:pt x="753110" y="1253489"/>
                  </a:moveTo>
                  <a:lnTo>
                    <a:pt x="779780" y="1280160"/>
                  </a:lnTo>
                </a:path>
                <a:path w="4667250" h="4097020">
                  <a:moveTo>
                    <a:pt x="806450" y="1306829"/>
                  </a:moveTo>
                  <a:lnTo>
                    <a:pt x="833119" y="1333500"/>
                  </a:lnTo>
                </a:path>
                <a:path w="4667250" h="4097020">
                  <a:moveTo>
                    <a:pt x="859789" y="1360170"/>
                  </a:moveTo>
                  <a:lnTo>
                    <a:pt x="886460" y="1386839"/>
                  </a:lnTo>
                </a:path>
                <a:path w="4667250" h="4097020">
                  <a:moveTo>
                    <a:pt x="914400" y="1413510"/>
                  </a:moveTo>
                  <a:lnTo>
                    <a:pt x="941069" y="1440179"/>
                  </a:lnTo>
                </a:path>
                <a:path w="4667250" h="4097020">
                  <a:moveTo>
                    <a:pt x="967739" y="1466850"/>
                  </a:moveTo>
                  <a:lnTo>
                    <a:pt x="994410" y="1492250"/>
                  </a:lnTo>
                </a:path>
                <a:path w="4667250" h="4097020">
                  <a:moveTo>
                    <a:pt x="1021080" y="1518920"/>
                  </a:moveTo>
                  <a:lnTo>
                    <a:pt x="1047750" y="1545589"/>
                  </a:lnTo>
                </a:path>
                <a:path w="4667250" h="4097020">
                  <a:moveTo>
                    <a:pt x="1075689" y="1572260"/>
                  </a:moveTo>
                  <a:lnTo>
                    <a:pt x="1102360" y="1598929"/>
                  </a:lnTo>
                </a:path>
                <a:path w="4667250" h="4097020">
                  <a:moveTo>
                    <a:pt x="1129030" y="1625600"/>
                  </a:moveTo>
                  <a:lnTo>
                    <a:pt x="1155700" y="1652270"/>
                  </a:lnTo>
                </a:path>
                <a:path w="4667250" h="4097020">
                  <a:moveTo>
                    <a:pt x="1182370" y="1678939"/>
                  </a:moveTo>
                  <a:lnTo>
                    <a:pt x="1209039" y="1705610"/>
                  </a:lnTo>
                </a:path>
                <a:path w="4667250" h="4097020">
                  <a:moveTo>
                    <a:pt x="1236980" y="1732280"/>
                  </a:moveTo>
                  <a:lnTo>
                    <a:pt x="1263650" y="1758950"/>
                  </a:lnTo>
                </a:path>
                <a:path w="4667250" h="4097020">
                  <a:moveTo>
                    <a:pt x="1290320" y="1785620"/>
                  </a:moveTo>
                  <a:lnTo>
                    <a:pt x="1316989" y="1811020"/>
                  </a:lnTo>
                </a:path>
                <a:path w="4667250" h="4097020">
                  <a:moveTo>
                    <a:pt x="1343660" y="1837689"/>
                  </a:moveTo>
                  <a:lnTo>
                    <a:pt x="1370330" y="1864360"/>
                  </a:lnTo>
                </a:path>
                <a:path w="4667250" h="4097020">
                  <a:moveTo>
                    <a:pt x="1398270" y="1891030"/>
                  </a:moveTo>
                  <a:lnTo>
                    <a:pt x="1424939" y="1917700"/>
                  </a:lnTo>
                </a:path>
                <a:path w="4667250" h="4097020">
                  <a:moveTo>
                    <a:pt x="1451610" y="1944370"/>
                  </a:moveTo>
                  <a:lnTo>
                    <a:pt x="1478280" y="1971039"/>
                  </a:lnTo>
                </a:path>
                <a:path w="4667250" h="4097020">
                  <a:moveTo>
                    <a:pt x="1504950" y="1997710"/>
                  </a:moveTo>
                  <a:lnTo>
                    <a:pt x="1531620" y="2024380"/>
                  </a:lnTo>
                </a:path>
                <a:path w="4667250" h="4097020">
                  <a:moveTo>
                    <a:pt x="1559560" y="2051050"/>
                  </a:moveTo>
                  <a:lnTo>
                    <a:pt x="1586230" y="2077720"/>
                  </a:lnTo>
                </a:path>
                <a:path w="4667250" h="4097020">
                  <a:moveTo>
                    <a:pt x="1612900" y="2104390"/>
                  </a:moveTo>
                  <a:lnTo>
                    <a:pt x="1639570" y="2131060"/>
                  </a:lnTo>
                </a:path>
                <a:path w="4667250" h="4097020">
                  <a:moveTo>
                    <a:pt x="1666239" y="2157730"/>
                  </a:moveTo>
                  <a:lnTo>
                    <a:pt x="1692910" y="2184400"/>
                  </a:lnTo>
                </a:path>
                <a:path w="4667250" h="4097020">
                  <a:moveTo>
                    <a:pt x="1720850" y="2209800"/>
                  </a:moveTo>
                  <a:lnTo>
                    <a:pt x="1747520" y="2236470"/>
                  </a:lnTo>
                </a:path>
                <a:path w="4667250" h="4097020">
                  <a:moveTo>
                    <a:pt x="1774189" y="2263140"/>
                  </a:moveTo>
                  <a:lnTo>
                    <a:pt x="1800860" y="2289810"/>
                  </a:lnTo>
                </a:path>
                <a:path w="4667250" h="4097020">
                  <a:moveTo>
                    <a:pt x="1827530" y="2316480"/>
                  </a:moveTo>
                  <a:lnTo>
                    <a:pt x="1854200" y="2343150"/>
                  </a:lnTo>
                </a:path>
                <a:path w="4667250" h="4097020">
                  <a:moveTo>
                    <a:pt x="1882139" y="2369820"/>
                  </a:moveTo>
                  <a:lnTo>
                    <a:pt x="1908810" y="2396490"/>
                  </a:lnTo>
                </a:path>
                <a:path w="4667250" h="4097020">
                  <a:moveTo>
                    <a:pt x="1935479" y="2423160"/>
                  </a:moveTo>
                  <a:lnTo>
                    <a:pt x="1962150" y="2449830"/>
                  </a:lnTo>
                </a:path>
                <a:path w="4667250" h="4097020">
                  <a:moveTo>
                    <a:pt x="1988820" y="2476500"/>
                  </a:moveTo>
                  <a:lnTo>
                    <a:pt x="2015489" y="2503170"/>
                  </a:lnTo>
                </a:path>
                <a:path w="4667250" h="4097020">
                  <a:moveTo>
                    <a:pt x="2043429" y="2529840"/>
                  </a:moveTo>
                  <a:lnTo>
                    <a:pt x="2070100" y="2555240"/>
                  </a:lnTo>
                </a:path>
                <a:path w="4667250" h="4097020">
                  <a:moveTo>
                    <a:pt x="2096770" y="2581910"/>
                  </a:moveTo>
                  <a:lnTo>
                    <a:pt x="2123440" y="2608580"/>
                  </a:lnTo>
                </a:path>
                <a:path w="4667250" h="4097020">
                  <a:moveTo>
                    <a:pt x="2150110" y="2635250"/>
                  </a:moveTo>
                  <a:lnTo>
                    <a:pt x="2176779" y="2661920"/>
                  </a:lnTo>
                </a:path>
                <a:path w="4667250" h="4097020">
                  <a:moveTo>
                    <a:pt x="2204720" y="2688590"/>
                  </a:moveTo>
                  <a:lnTo>
                    <a:pt x="2231390" y="2715260"/>
                  </a:lnTo>
                </a:path>
                <a:path w="4667250" h="4097020">
                  <a:moveTo>
                    <a:pt x="2258060" y="2741930"/>
                  </a:moveTo>
                  <a:lnTo>
                    <a:pt x="2284729" y="2768600"/>
                  </a:lnTo>
                </a:path>
                <a:path w="4667250" h="4097020">
                  <a:moveTo>
                    <a:pt x="2311400" y="2795270"/>
                  </a:moveTo>
                  <a:lnTo>
                    <a:pt x="2338070" y="2821940"/>
                  </a:lnTo>
                </a:path>
                <a:path w="4667250" h="4097020">
                  <a:moveTo>
                    <a:pt x="2366010" y="2848610"/>
                  </a:moveTo>
                  <a:lnTo>
                    <a:pt x="2392679" y="2874010"/>
                  </a:lnTo>
                </a:path>
                <a:path w="4667250" h="4097020">
                  <a:moveTo>
                    <a:pt x="2419350" y="2900680"/>
                  </a:moveTo>
                  <a:lnTo>
                    <a:pt x="2446020" y="2927350"/>
                  </a:lnTo>
                </a:path>
                <a:path w="4667250" h="4097020">
                  <a:moveTo>
                    <a:pt x="2472690" y="2954020"/>
                  </a:moveTo>
                  <a:lnTo>
                    <a:pt x="2499360" y="2980690"/>
                  </a:lnTo>
                </a:path>
                <a:path w="4667250" h="4097020">
                  <a:moveTo>
                    <a:pt x="2527300" y="3007360"/>
                  </a:moveTo>
                  <a:lnTo>
                    <a:pt x="2553970" y="3034030"/>
                  </a:lnTo>
                </a:path>
                <a:path w="4667250" h="4097020">
                  <a:moveTo>
                    <a:pt x="2580640" y="3060700"/>
                  </a:moveTo>
                  <a:lnTo>
                    <a:pt x="2607310" y="3087370"/>
                  </a:lnTo>
                </a:path>
                <a:path w="4667250" h="4097020">
                  <a:moveTo>
                    <a:pt x="2633979" y="3114040"/>
                  </a:moveTo>
                  <a:lnTo>
                    <a:pt x="2660650" y="3140710"/>
                  </a:lnTo>
                </a:path>
                <a:path w="4667250" h="4097020">
                  <a:moveTo>
                    <a:pt x="2688590" y="3167380"/>
                  </a:moveTo>
                  <a:lnTo>
                    <a:pt x="2715260" y="3194050"/>
                  </a:lnTo>
                </a:path>
                <a:path w="4667250" h="4097020">
                  <a:moveTo>
                    <a:pt x="2741929" y="3220720"/>
                  </a:moveTo>
                  <a:lnTo>
                    <a:pt x="2768600" y="3247390"/>
                  </a:lnTo>
                </a:path>
                <a:path w="4667250" h="4097020">
                  <a:moveTo>
                    <a:pt x="2795270" y="3274060"/>
                  </a:moveTo>
                  <a:lnTo>
                    <a:pt x="2821940" y="3299460"/>
                  </a:lnTo>
                </a:path>
                <a:path w="4667250" h="4097020">
                  <a:moveTo>
                    <a:pt x="2849879" y="3326129"/>
                  </a:moveTo>
                  <a:lnTo>
                    <a:pt x="2876550" y="3352800"/>
                  </a:lnTo>
                </a:path>
                <a:path w="4667250" h="4097020">
                  <a:moveTo>
                    <a:pt x="2903220" y="3379470"/>
                  </a:moveTo>
                  <a:lnTo>
                    <a:pt x="2929890" y="3406140"/>
                  </a:lnTo>
                </a:path>
                <a:path w="4667250" h="4097020">
                  <a:moveTo>
                    <a:pt x="2956560" y="3432810"/>
                  </a:moveTo>
                  <a:lnTo>
                    <a:pt x="2983229" y="3459479"/>
                  </a:lnTo>
                </a:path>
                <a:path w="4667250" h="4097020">
                  <a:moveTo>
                    <a:pt x="3011170" y="3486150"/>
                  </a:moveTo>
                  <a:lnTo>
                    <a:pt x="3037840" y="3512820"/>
                  </a:lnTo>
                </a:path>
                <a:path w="4667250" h="4097020">
                  <a:moveTo>
                    <a:pt x="3064510" y="3539490"/>
                  </a:moveTo>
                  <a:lnTo>
                    <a:pt x="3091179" y="3566160"/>
                  </a:lnTo>
                </a:path>
                <a:path w="4667250" h="4097020">
                  <a:moveTo>
                    <a:pt x="3117850" y="3591560"/>
                  </a:moveTo>
                  <a:lnTo>
                    <a:pt x="3144520" y="3618229"/>
                  </a:lnTo>
                </a:path>
                <a:path w="4667250" h="4097020">
                  <a:moveTo>
                    <a:pt x="3172460" y="3644900"/>
                  </a:moveTo>
                  <a:lnTo>
                    <a:pt x="3199129" y="3671570"/>
                  </a:lnTo>
                </a:path>
                <a:path w="4667250" h="4097020">
                  <a:moveTo>
                    <a:pt x="3225800" y="3698240"/>
                  </a:moveTo>
                  <a:lnTo>
                    <a:pt x="3252470" y="3724910"/>
                  </a:lnTo>
                </a:path>
                <a:path w="4667250" h="4097020">
                  <a:moveTo>
                    <a:pt x="3279140" y="3751579"/>
                  </a:moveTo>
                  <a:lnTo>
                    <a:pt x="3305810" y="3778250"/>
                  </a:lnTo>
                </a:path>
                <a:path w="4667250" h="4097020">
                  <a:moveTo>
                    <a:pt x="3333750" y="3804920"/>
                  </a:moveTo>
                  <a:lnTo>
                    <a:pt x="3360420" y="3831590"/>
                  </a:lnTo>
                </a:path>
                <a:path w="4667250" h="4097020">
                  <a:moveTo>
                    <a:pt x="3387090" y="3858260"/>
                  </a:moveTo>
                  <a:lnTo>
                    <a:pt x="3413760" y="3884929"/>
                  </a:lnTo>
                </a:path>
                <a:path w="4667250" h="4097020">
                  <a:moveTo>
                    <a:pt x="3440429" y="3911600"/>
                  </a:moveTo>
                  <a:lnTo>
                    <a:pt x="3467100" y="3938270"/>
                  </a:lnTo>
                </a:path>
                <a:path w="4667250" h="4097020">
                  <a:moveTo>
                    <a:pt x="3495040" y="3964940"/>
                  </a:moveTo>
                  <a:lnTo>
                    <a:pt x="3521710" y="3991610"/>
                  </a:lnTo>
                </a:path>
                <a:path w="4667250" h="4097020">
                  <a:moveTo>
                    <a:pt x="3548379" y="4017010"/>
                  </a:moveTo>
                  <a:lnTo>
                    <a:pt x="3575050" y="4043679"/>
                  </a:lnTo>
                </a:path>
                <a:path w="4667250" h="4097020">
                  <a:moveTo>
                    <a:pt x="3601720" y="4070350"/>
                  </a:moveTo>
                  <a:lnTo>
                    <a:pt x="3628390" y="4097020"/>
                  </a:lnTo>
                </a:path>
              </a:pathLst>
            </a:custGeom>
            <a:ln w="38097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20799" y="1510030"/>
              <a:ext cx="4165600" cy="4128770"/>
            </a:xfrm>
            <a:custGeom>
              <a:avLst/>
              <a:gdLst/>
              <a:ahLst/>
              <a:cxnLst/>
              <a:rect l="l" t="t" r="r" b="b"/>
              <a:pathLst>
                <a:path w="4165600" h="4128770">
                  <a:moveTo>
                    <a:pt x="0" y="0"/>
                  </a:moveTo>
                  <a:lnTo>
                    <a:pt x="4165600" y="4128770"/>
                  </a:lnTo>
                </a:path>
              </a:pathLst>
            </a:custGeom>
            <a:ln w="38097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4000" y="5410200"/>
              <a:ext cx="1905000" cy="3556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7400" y="4800600"/>
              <a:ext cx="1828800" cy="34416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0999" y="5942330"/>
              <a:ext cx="2133600" cy="35432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849880" y="2479039"/>
              <a:ext cx="2091689" cy="2189480"/>
            </a:xfrm>
            <a:custGeom>
              <a:avLst/>
              <a:gdLst/>
              <a:ahLst/>
              <a:cxnLst/>
              <a:rect l="l" t="t" r="r" b="b"/>
              <a:pathLst>
                <a:path w="2091689" h="2189479">
                  <a:moveTo>
                    <a:pt x="0" y="2189480"/>
                  </a:moveTo>
                  <a:lnTo>
                    <a:pt x="2091690" y="0"/>
                  </a:lnTo>
                </a:path>
              </a:pathLst>
            </a:custGeom>
            <a:ln w="25518">
              <a:solidFill>
                <a:srgbClr val="9933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09820" y="2426969"/>
              <a:ext cx="81280" cy="81280"/>
            </a:xfrm>
            <a:custGeom>
              <a:avLst/>
              <a:gdLst/>
              <a:ahLst/>
              <a:cxnLst/>
              <a:rect l="l" t="t" r="r" b="b"/>
              <a:pathLst>
                <a:path w="81279" h="81280">
                  <a:moveTo>
                    <a:pt x="81279" y="0"/>
                  </a:moveTo>
                  <a:lnTo>
                    <a:pt x="0" y="29209"/>
                  </a:lnTo>
                  <a:lnTo>
                    <a:pt x="55879" y="81279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99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2399" y="2971800"/>
              <a:ext cx="381000" cy="24765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83150" y="3920490"/>
            <a:ext cx="1122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Symbol"/>
                <a:cs typeface="Symbol"/>
              </a:rPr>
              <a:t></a:t>
            </a:r>
            <a:r>
              <a:rPr sz="2100" spc="-22" baseline="-23809" dirty="0">
                <a:latin typeface="Verdana"/>
                <a:cs typeface="Verdana"/>
              </a:rPr>
              <a:t>1</a:t>
            </a:r>
            <a:r>
              <a:rPr sz="2400" spc="-15" dirty="0">
                <a:latin typeface="Verdana"/>
                <a:cs typeface="Verdana"/>
              </a:rPr>
              <a:t>=0.8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12</a:t>
            </a:fld>
            <a:endParaRPr spc="620" dirty="0"/>
          </a:p>
        </p:txBody>
      </p:sp>
      <p:sp>
        <p:nvSpPr>
          <p:cNvPr id="42" name="object 42"/>
          <p:cNvSpPr txBox="1"/>
          <p:nvPr/>
        </p:nvSpPr>
        <p:spPr>
          <a:xfrm>
            <a:off x="5650229" y="3362960"/>
            <a:ext cx="13779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58459" y="3158490"/>
            <a:ext cx="779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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11829" y="5496559"/>
            <a:ext cx="13779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20060" y="5292090"/>
            <a:ext cx="779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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35430" y="4353559"/>
            <a:ext cx="13779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43660" y="4149090"/>
            <a:ext cx="779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</a:t>
            </a:r>
            <a:r>
              <a:rPr sz="2400" spc="185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89660" y="3310890"/>
            <a:ext cx="830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</a:t>
            </a:r>
            <a:r>
              <a:rPr sz="2100" spc="7" baseline="-23809" dirty="0">
                <a:latin typeface="Verdana"/>
                <a:cs typeface="Verdana"/>
              </a:rPr>
              <a:t>5</a:t>
            </a:r>
            <a:r>
              <a:rPr sz="2400" spc="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88229" y="3134360"/>
            <a:ext cx="137795" cy="23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96459" y="2929890"/>
            <a:ext cx="779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/>
                <a:cs typeface="Symbol"/>
              </a:rPr>
              <a:t></a:t>
            </a:r>
            <a:r>
              <a:rPr sz="2400" spc="20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795270" y="2194560"/>
            <a:ext cx="926465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13500"/>
              </a:lnSpc>
              <a:spcBef>
                <a:spcPts val="100"/>
              </a:spcBef>
            </a:pPr>
            <a:r>
              <a:rPr sz="2400" spc="-5" dirty="0">
                <a:latin typeface="Symbol"/>
                <a:cs typeface="Symbol"/>
              </a:rPr>
              <a:t></a:t>
            </a:r>
            <a:r>
              <a:rPr sz="2100" spc="-22" baseline="-23809" dirty="0">
                <a:latin typeface="Verdana"/>
                <a:cs typeface="Verdana"/>
              </a:rPr>
              <a:t>8</a:t>
            </a:r>
            <a:r>
              <a:rPr sz="2400" spc="50" dirty="0">
                <a:latin typeface="Verdana"/>
                <a:cs typeface="Verdana"/>
              </a:rPr>
              <a:t>=</a:t>
            </a:r>
            <a:r>
              <a:rPr sz="2400" spc="-10" dirty="0">
                <a:latin typeface="Verdana"/>
                <a:cs typeface="Verdana"/>
              </a:rPr>
              <a:t>0</a:t>
            </a:r>
            <a:r>
              <a:rPr sz="2400" spc="-110" dirty="0">
                <a:latin typeface="Verdana"/>
                <a:cs typeface="Verdana"/>
              </a:rPr>
              <a:t>.  </a:t>
            </a:r>
            <a:r>
              <a:rPr sz="2400" dirty="0">
                <a:latin typeface="Verdana"/>
                <a:cs typeface="Verdana"/>
              </a:rPr>
              <a:t>6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23060" y="4953761"/>
            <a:ext cx="1108075" cy="89725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sz="2400" spc="5" dirty="0">
                <a:latin typeface="Symbol"/>
                <a:cs typeface="Symbol"/>
              </a:rPr>
              <a:t></a:t>
            </a:r>
            <a:r>
              <a:rPr sz="2100" spc="7" baseline="-23809" dirty="0">
                <a:latin typeface="Verdana"/>
                <a:cs typeface="Verdana"/>
              </a:rPr>
              <a:t>9</a:t>
            </a:r>
            <a:r>
              <a:rPr sz="2400" spc="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  <a:p>
            <a:pPr marL="158750">
              <a:lnSpc>
                <a:spcPct val="100000"/>
              </a:lnSpc>
              <a:spcBef>
                <a:spcPts val="720"/>
              </a:spcBef>
            </a:pPr>
            <a:r>
              <a:rPr sz="2000" spc="5" dirty="0">
                <a:latin typeface="Verdana"/>
                <a:cs typeface="Verdana"/>
              </a:rPr>
              <a:t>Class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83990" y="2091690"/>
            <a:ext cx="942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Symbol"/>
                <a:cs typeface="Symbol"/>
              </a:rPr>
              <a:t></a:t>
            </a:r>
            <a:r>
              <a:rPr sz="2100" spc="7" baseline="-23809" dirty="0">
                <a:latin typeface="Verdana"/>
                <a:cs typeface="Verdana"/>
              </a:rPr>
              <a:t>10</a:t>
            </a:r>
            <a:r>
              <a:rPr sz="2400" spc="5" dirty="0">
                <a:latin typeface="Verdana"/>
                <a:cs typeface="Verdana"/>
              </a:rPr>
              <a:t>=0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1019" y="413567"/>
            <a:ext cx="71466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Non-linear SVMs:	Feature spaces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58343" y="1102359"/>
            <a:ext cx="7876540" cy="9448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0"/>
              </a:spcBef>
              <a:tabLst>
                <a:tab pos="1967864" algn="l"/>
              </a:tabLst>
            </a:pPr>
            <a:r>
              <a:rPr sz="2000" spc="10" dirty="0">
                <a:solidFill>
                  <a:srgbClr val="FF0000"/>
                </a:solidFill>
                <a:latin typeface="Verdana"/>
                <a:cs typeface="Verdana"/>
              </a:rPr>
              <a:t>General</a:t>
            </a:r>
            <a:r>
              <a:rPr sz="2000" spc="-7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Verdana"/>
                <a:cs typeface="Verdana"/>
              </a:rPr>
              <a:t>idea</a:t>
            </a:r>
            <a:r>
              <a:rPr sz="2000" spc="-30" dirty="0">
                <a:latin typeface="Verdana"/>
                <a:cs typeface="Verdana"/>
              </a:rPr>
              <a:t>:	</a:t>
            </a:r>
            <a:r>
              <a:rPr sz="2000" spc="10" dirty="0">
                <a:latin typeface="Verdana"/>
                <a:cs typeface="Verdana"/>
              </a:rPr>
              <a:t>the </a:t>
            </a:r>
            <a:r>
              <a:rPr sz="2000" dirty="0">
                <a:latin typeface="Verdana"/>
                <a:cs typeface="Verdana"/>
              </a:rPr>
              <a:t>original </a:t>
            </a:r>
            <a:r>
              <a:rPr sz="2000" spc="5" dirty="0">
                <a:latin typeface="Verdana"/>
                <a:cs typeface="Verdana"/>
              </a:rPr>
              <a:t>input </a:t>
            </a:r>
            <a:r>
              <a:rPr sz="2000" spc="25" dirty="0">
                <a:latin typeface="Verdana"/>
                <a:cs typeface="Verdana"/>
              </a:rPr>
              <a:t>space can </a:t>
            </a:r>
            <a:r>
              <a:rPr sz="2000" spc="5" dirty="0">
                <a:latin typeface="Verdana"/>
                <a:cs typeface="Verdana"/>
              </a:rPr>
              <a:t>always </a:t>
            </a:r>
            <a:r>
              <a:rPr sz="2000" spc="30" dirty="0">
                <a:latin typeface="Verdana"/>
                <a:cs typeface="Verdana"/>
              </a:rPr>
              <a:t>be  </a:t>
            </a:r>
            <a:r>
              <a:rPr sz="2000" spc="20" dirty="0">
                <a:latin typeface="Verdana"/>
                <a:cs typeface="Verdana"/>
              </a:rPr>
              <a:t>mapped </a:t>
            </a:r>
            <a:r>
              <a:rPr sz="2000" dirty="0">
                <a:latin typeface="Verdana"/>
                <a:cs typeface="Verdana"/>
              </a:rPr>
              <a:t>to </a:t>
            </a:r>
            <a:r>
              <a:rPr sz="2000" spc="10" dirty="0">
                <a:latin typeface="Verdana"/>
                <a:cs typeface="Verdana"/>
              </a:rPr>
              <a:t>some </a:t>
            </a:r>
            <a:r>
              <a:rPr sz="2000" spc="-15" dirty="0">
                <a:latin typeface="Verdana"/>
                <a:cs typeface="Verdana"/>
              </a:rPr>
              <a:t>higher-dimensional </a:t>
            </a:r>
            <a:r>
              <a:rPr sz="2000" dirty="0">
                <a:latin typeface="Verdana"/>
                <a:cs typeface="Verdana"/>
              </a:rPr>
              <a:t>feature </a:t>
            </a:r>
            <a:r>
              <a:rPr sz="2000" spc="25" dirty="0">
                <a:latin typeface="Verdana"/>
                <a:cs typeface="Verdana"/>
              </a:rPr>
              <a:t>space </a:t>
            </a:r>
            <a:r>
              <a:rPr sz="2000" dirty="0">
                <a:latin typeface="Verdana"/>
                <a:cs typeface="Verdana"/>
              </a:rPr>
              <a:t>where</a:t>
            </a:r>
            <a:r>
              <a:rPr sz="2000" spc="-495" dirty="0">
                <a:latin typeface="Verdana"/>
                <a:cs typeface="Verdana"/>
              </a:rPr>
              <a:t> </a:t>
            </a:r>
            <a:r>
              <a:rPr lang="en-IN" sz="2000" spc="-495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the  </a:t>
            </a:r>
            <a:r>
              <a:rPr sz="2000" dirty="0">
                <a:latin typeface="Verdana"/>
                <a:cs typeface="Verdana"/>
              </a:rPr>
              <a:t>training </a:t>
            </a:r>
            <a:r>
              <a:rPr sz="2000" spc="10" dirty="0">
                <a:latin typeface="Verdana"/>
                <a:cs typeface="Verdana"/>
              </a:rPr>
              <a:t>set </a:t>
            </a:r>
            <a:r>
              <a:rPr sz="2000" spc="-5" dirty="0">
                <a:latin typeface="Verdana"/>
                <a:cs typeface="Verdana"/>
              </a:rPr>
              <a:t>is</a:t>
            </a:r>
            <a:r>
              <a:rPr sz="2000" spc="-220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separable: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8309" y="2311400"/>
            <a:ext cx="7976870" cy="3335654"/>
            <a:chOff x="448309" y="2311400"/>
            <a:chExt cx="7976870" cy="3335654"/>
          </a:xfrm>
        </p:grpSpPr>
        <p:sp>
          <p:nvSpPr>
            <p:cNvPr id="10" name="object 10"/>
            <p:cNvSpPr/>
            <p:nvPr/>
          </p:nvSpPr>
          <p:spPr>
            <a:xfrm>
              <a:off x="2068829" y="2630170"/>
              <a:ext cx="0" cy="2970530"/>
            </a:xfrm>
            <a:custGeom>
              <a:avLst/>
              <a:gdLst/>
              <a:ahLst/>
              <a:cxnLst/>
              <a:rect l="l" t="t" r="r" b="b"/>
              <a:pathLst>
                <a:path h="2970529">
                  <a:moveTo>
                    <a:pt x="0" y="2970529"/>
                  </a:moveTo>
                  <a:lnTo>
                    <a:pt x="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30729" y="255905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8309" y="4170679"/>
              <a:ext cx="3247390" cy="0"/>
            </a:xfrm>
            <a:custGeom>
              <a:avLst/>
              <a:gdLst/>
              <a:ahLst/>
              <a:cxnLst/>
              <a:rect l="l" t="t" r="r" b="b"/>
              <a:pathLst>
                <a:path w="3247390">
                  <a:moveTo>
                    <a:pt x="0" y="0"/>
                  </a:moveTo>
                  <a:lnTo>
                    <a:pt x="324739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0620" y="41325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367" y="3386227"/>
              <a:ext cx="99514" cy="982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9327" y="3743097"/>
              <a:ext cx="98244" cy="982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1727" y="4289197"/>
              <a:ext cx="98244" cy="98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5127" y="4765447"/>
              <a:ext cx="98244" cy="982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6027" y="3431947"/>
              <a:ext cx="98244" cy="982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727" y="4060597"/>
              <a:ext cx="98244" cy="982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9827" y="4803547"/>
              <a:ext cx="98244" cy="982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5127" y="3831997"/>
              <a:ext cx="98244" cy="982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6827" y="3819297"/>
              <a:ext cx="98244" cy="982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67127" y="5032147"/>
              <a:ext cx="98244" cy="98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227" y="3946297"/>
              <a:ext cx="98244" cy="982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0527" y="5400447"/>
              <a:ext cx="98244" cy="982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5727" y="4555897"/>
              <a:ext cx="98244" cy="98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977" y="5095647"/>
              <a:ext cx="98244" cy="982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827" y="4613047"/>
              <a:ext cx="98244" cy="982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977" y="3089047"/>
              <a:ext cx="98244" cy="982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01037" y="4224427"/>
              <a:ext cx="98244" cy="982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8767" y="4357777"/>
              <a:ext cx="98244" cy="98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04517" y="3119527"/>
              <a:ext cx="99514" cy="9824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57399" y="3209289"/>
              <a:ext cx="939800" cy="868680"/>
            </a:xfrm>
            <a:custGeom>
              <a:avLst/>
              <a:gdLst/>
              <a:ahLst/>
              <a:cxnLst/>
              <a:rect l="l" t="t" r="r" b="b"/>
              <a:pathLst>
                <a:path w="939800" h="868679">
                  <a:moveTo>
                    <a:pt x="0" y="0"/>
                  </a:moveTo>
                  <a:lnTo>
                    <a:pt x="5080" y="0"/>
                  </a:lnTo>
                  <a:lnTo>
                    <a:pt x="11430" y="0"/>
                  </a:lnTo>
                  <a:lnTo>
                    <a:pt x="16510" y="0"/>
                  </a:lnTo>
                </a:path>
                <a:path w="939800" h="868679">
                  <a:moveTo>
                    <a:pt x="33019" y="1270"/>
                  </a:moveTo>
                  <a:lnTo>
                    <a:pt x="36830" y="1270"/>
                  </a:lnTo>
                  <a:lnTo>
                    <a:pt x="43180" y="1270"/>
                  </a:lnTo>
                  <a:lnTo>
                    <a:pt x="48260" y="1270"/>
                  </a:lnTo>
                </a:path>
                <a:path w="939800" h="868679">
                  <a:moveTo>
                    <a:pt x="63500" y="2539"/>
                  </a:moveTo>
                  <a:lnTo>
                    <a:pt x="69850" y="2539"/>
                  </a:lnTo>
                  <a:lnTo>
                    <a:pt x="74930" y="3810"/>
                  </a:lnTo>
                  <a:lnTo>
                    <a:pt x="80010" y="3810"/>
                  </a:lnTo>
                </a:path>
                <a:path w="939800" h="868679">
                  <a:moveTo>
                    <a:pt x="95250" y="5080"/>
                  </a:moveTo>
                  <a:lnTo>
                    <a:pt x="101600" y="5080"/>
                  </a:lnTo>
                  <a:lnTo>
                    <a:pt x="106680" y="6350"/>
                  </a:lnTo>
                  <a:lnTo>
                    <a:pt x="111760" y="6350"/>
                  </a:lnTo>
                </a:path>
                <a:path w="939800" h="868679">
                  <a:moveTo>
                    <a:pt x="127000" y="8889"/>
                  </a:moveTo>
                  <a:lnTo>
                    <a:pt x="132080" y="8889"/>
                  </a:lnTo>
                  <a:lnTo>
                    <a:pt x="137160" y="10160"/>
                  </a:lnTo>
                  <a:lnTo>
                    <a:pt x="142239" y="10160"/>
                  </a:lnTo>
                </a:path>
                <a:path w="939800" h="868679">
                  <a:moveTo>
                    <a:pt x="157480" y="12700"/>
                  </a:moveTo>
                  <a:lnTo>
                    <a:pt x="162560" y="13970"/>
                  </a:lnTo>
                  <a:lnTo>
                    <a:pt x="168910" y="13970"/>
                  </a:lnTo>
                  <a:lnTo>
                    <a:pt x="173989" y="15239"/>
                  </a:lnTo>
                </a:path>
                <a:path w="939800" h="868679">
                  <a:moveTo>
                    <a:pt x="189230" y="19050"/>
                  </a:moveTo>
                  <a:lnTo>
                    <a:pt x="194310" y="19050"/>
                  </a:lnTo>
                  <a:lnTo>
                    <a:pt x="200660" y="20320"/>
                  </a:lnTo>
                  <a:lnTo>
                    <a:pt x="205739" y="21589"/>
                  </a:lnTo>
                </a:path>
                <a:path w="939800" h="868679">
                  <a:moveTo>
                    <a:pt x="220980" y="25400"/>
                  </a:moveTo>
                  <a:lnTo>
                    <a:pt x="226060" y="25400"/>
                  </a:lnTo>
                  <a:lnTo>
                    <a:pt x="231139" y="27939"/>
                  </a:lnTo>
                  <a:lnTo>
                    <a:pt x="236219" y="27939"/>
                  </a:lnTo>
                </a:path>
                <a:path w="939800" h="868679">
                  <a:moveTo>
                    <a:pt x="251460" y="33020"/>
                  </a:moveTo>
                  <a:lnTo>
                    <a:pt x="256539" y="34289"/>
                  </a:lnTo>
                  <a:lnTo>
                    <a:pt x="261619" y="35560"/>
                  </a:lnTo>
                  <a:lnTo>
                    <a:pt x="266700" y="36830"/>
                  </a:lnTo>
                </a:path>
                <a:path w="939800" h="868679">
                  <a:moveTo>
                    <a:pt x="281939" y="40639"/>
                  </a:moveTo>
                  <a:lnTo>
                    <a:pt x="287019" y="43180"/>
                  </a:lnTo>
                  <a:lnTo>
                    <a:pt x="292100" y="44450"/>
                  </a:lnTo>
                  <a:lnTo>
                    <a:pt x="297180" y="45720"/>
                  </a:lnTo>
                </a:path>
                <a:path w="939800" h="868679">
                  <a:moveTo>
                    <a:pt x="311150" y="50800"/>
                  </a:moveTo>
                  <a:lnTo>
                    <a:pt x="316230" y="52070"/>
                  </a:lnTo>
                  <a:lnTo>
                    <a:pt x="321310" y="54610"/>
                  </a:lnTo>
                  <a:lnTo>
                    <a:pt x="326389" y="55880"/>
                  </a:lnTo>
                </a:path>
                <a:path w="939800" h="868679">
                  <a:moveTo>
                    <a:pt x="341630" y="60960"/>
                  </a:moveTo>
                  <a:lnTo>
                    <a:pt x="346710" y="63500"/>
                  </a:lnTo>
                  <a:lnTo>
                    <a:pt x="351789" y="64770"/>
                  </a:lnTo>
                  <a:lnTo>
                    <a:pt x="356869" y="67310"/>
                  </a:lnTo>
                </a:path>
                <a:path w="939800" h="868679">
                  <a:moveTo>
                    <a:pt x="372110" y="72389"/>
                  </a:moveTo>
                  <a:lnTo>
                    <a:pt x="377189" y="74930"/>
                  </a:lnTo>
                  <a:lnTo>
                    <a:pt x="381000" y="76200"/>
                  </a:lnTo>
                  <a:lnTo>
                    <a:pt x="386080" y="78739"/>
                  </a:lnTo>
                </a:path>
                <a:path w="939800" h="868679">
                  <a:moveTo>
                    <a:pt x="400050" y="85089"/>
                  </a:moveTo>
                  <a:lnTo>
                    <a:pt x="405130" y="87630"/>
                  </a:lnTo>
                  <a:lnTo>
                    <a:pt x="410210" y="90170"/>
                  </a:lnTo>
                  <a:lnTo>
                    <a:pt x="415289" y="91439"/>
                  </a:lnTo>
                </a:path>
                <a:path w="939800" h="868679">
                  <a:moveTo>
                    <a:pt x="429260" y="99060"/>
                  </a:moveTo>
                  <a:lnTo>
                    <a:pt x="434339" y="101600"/>
                  </a:lnTo>
                  <a:lnTo>
                    <a:pt x="438150" y="104139"/>
                  </a:lnTo>
                  <a:lnTo>
                    <a:pt x="443230" y="105410"/>
                  </a:lnTo>
                </a:path>
                <a:path w="939800" h="868679">
                  <a:moveTo>
                    <a:pt x="457200" y="113030"/>
                  </a:moveTo>
                  <a:lnTo>
                    <a:pt x="462280" y="115570"/>
                  </a:lnTo>
                  <a:lnTo>
                    <a:pt x="466089" y="118110"/>
                  </a:lnTo>
                  <a:lnTo>
                    <a:pt x="471169" y="120650"/>
                  </a:lnTo>
                </a:path>
                <a:path w="939800" h="868679">
                  <a:moveTo>
                    <a:pt x="485139" y="129539"/>
                  </a:moveTo>
                  <a:lnTo>
                    <a:pt x="490219" y="132080"/>
                  </a:lnTo>
                  <a:lnTo>
                    <a:pt x="494030" y="134620"/>
                  </a:lnTo>
                  <a:lnTo>
                    <a:pt x="499110" y="137160"/>
                  </a:lnTo>
                </a:path>
                <a:path w="939800" h="868679">
                  <a:moveTo>
                    <a:pt x="511810" y="146050"/>
                  </a:moveTo>
                  <a:lnTo>
                    <a:pt x="516889" y="148589"/>
                  </a:lnTo>
                  <a:lnTo>
                    <a:pt x="520700" y="151130"/>
                  </a:lnTo>
                  <a:lnTo>
                    <a:pt x="525780" y="153670"/>
                  </a:lnTo>
                </a:path>
                <a:path w="939800" h="868679">
                  <a:moveTo>
                    <a:pt x="538480" y="162560"/>
                  </a:moveTo>
                  <a:lnTo>
                    <a:pt x="542289" y="166370"/>
                  </a:lnTo>
                  <a:lnTo>
                    <a:pt x="547369" y="168910"/>
                  </a:lnTo>
                  <a:lnTo>
                    <a:pt x="551180" y="171450"/>
                  </a:lnTo>
                </a:path>
                <a:path w="939800" h="868679">
                  <a:moveTo>
                    <a:pt x="563880" y="181610"/>
                  </a:moveTo>
                  <a:lnTo>
                    <a:pt x="568960" y="184150"/>
                  </a:lnTo>
                  <a:lnTo>
                    <a:pt x="572769" y="187960"/>
                  </a:lnTo>
                  <a:lnTo>
                    <a:pt x="576580" y="190500"/>
                  </a:lnTo>
                </a:path>
                <a:path w="939800" h="868679">
                  <a:moveTo>
                    <a:pt x="589280" y="200660"/>
                  </a:moveTo>
                  <a:lnTo>
                    <a:pt x="593089" y="204470"/>
                  </a:lnTo>
                  <a:lnTo>
                    <a:pt x="598169" y="207010"/>
                  </a:lnTo>
                  <a:lnTo>
                    <a:pt x="601980" y="210820"/>
                  </a:lnTo>
                </a:path>
                <a:path w="939800" h="868679">
                  <a:moveTo>
                    <a:pt x="613410" y="220980"/>
                  </a:moveTo>
                  <a:lnTo>
                    <a:pt x="618489" y="223520"/>
                  </a:lnTo>
                  <a:lnTo>
                    <a:pt x="622300" y="227330"/>
                  </a:lnTo>
                  <a:lnTo>
                    <a:pt x="626110" y="231139"/>
                  </a:lnTo>
                </a:path>
                <a:path w="939800" h="868679">
                  <a:moveTo>
                    <a:pt x="637539" y="241300"/>
                  </a:moveTo>
                  <a:lnTo>
                    <a:pt x="641350" y="245110"/>
                  </a:lnTo>
                  <a:lnTo>
                    <a:pt x="645160" y="248920"/>
                  </a:lnTo>
                  <a:lnTo>
                    <a:pt x="648969" y="252730"/>
                  </a:lnTo>
                </a:path>
                <a:path w="939800" h="868679">
                  <a:moveTo>
                    <a:pt x="660400" y="262889"/>
                  </a:moveTo>
                  <a:lnTo>
                    <a:pt x="664210" y="266700"/>
                  </a:lnTo>
                  <a:lnTo>
                    <a:pt x="668019" y="270510"/>
                  </a:lnTo>
                  <a:lnTo>
                    <a:pt x="671830" y="274320"/>
                  </a:lnTo>
                </a:path>
                <a:path w="939800" h="868679">
                  <a:moveTo>
                    <a:pt x="683260" y="285750"/>
                  </a:moveTo>
                  <a:lnTo>
                    <a:pt x="687069" y="289560"/>
                  </a:lnTo>
                  <a:lnTo>
                    <a:pt x="690880" y="293370"/>
                  </a:lnTo>
                  <a:lnTo>
                    <a:pt x="694689" y="297180"/>
                  </a:lnTo>
                </a:path>
                <a:path w="939800" h="868679">
                  <a:moveTo>
                    <a:pt x="704850" y="308610"/>
                  </a:moveTo>
                  <a:lnTo>
                    <a:pt x="708660" y="312420"/>
                  </a:lnTo>
                  <a:lnTo>
                    <a:pt x="711200" y="317500"/>
                  </a:lnTo>
                  <a:lnTo>
                    <a:pt x="715010" y="321310"/>
                  </a:lnTo>
                </a:path>
                <a:path w="939800" h="868679">
                  <a:moveTo>
                    <a:pt x="725169" y="332739"/>
                  </a:moveTo>
                  <a:lnTo>
                    <a:pt x="728980" y="336550"/>
                  </a:lnTo>
                  <a:lnTo>
                    <a:pt x="731519" y="341630"/>
                  </a:lnTo>
                  <a:lnTo>
                    <a:pt x="735330" y="345439"/>
                  </a:lnTo>
                </a:path>
                <a:path w="939800" h="868679">
                  <a:moveTo>
                    <a:pt x="745489" y="358139"/>
                  </a:moveTo>
                  <a:lnTo>
                    <a:pt x="748030" y="361950"/>
                  </a:lnTo>
                  <a:lnTo>
                    <a:pt x="751839" y="365760"/>
                  </a:lnTo>
                  <a:lnTo>
                    <a:pt x="754380" y="370839"/>
                  </a:lnTo>
                </a:path>
                <a:path w="939800" h="868679">
                  <a:moveTo>
                    <a:pt x="764539" y="383539"/>
                  </a:moveTo>
                  <a:lnTo>
                    <a:pt x="767080" y="387350"/>
                  </a:lnTo>
                  <a:lnTo>
                    <a:pt x="769619" y="391160"/>
                  </a:lnTo>
                  <a:lnTo>
                    <a:pt x="773430" y="396239"/>
                  </a:lnTo>
                </a:path>
                <a:path w="939800" h="868679">
                  <a:moveTo>
                    <a:pt x="782319" y="408940"/>
                  </a:moveTo>
                  <a:lnTo>
                    <a:pt x="784860" y="414020"/>
                  </a:lnTo>
                  <a:lnTo>
                    <a:pt x="788669" y="417830"/>
                  </a:lnTo>
                  <a:lnTo>
                    <a:pt x="791210" y="422910"/>
                  </a:lnTo>
                </a:path>
                <a:path w="939800" h="868679">
                  <a:moveTo>
                    <a:pt x="798830" y="435610"/>
                  </a:moveTo>
                  <a:lnTo>
                    <a:pt x="802639" y="440690"/>
                  </a:lnTo>
                  <a:lnTo>
                    <a:pt x="805180" y="444500"/>
                  </a:lnTo>
                  <a:lnTo>
                    <a:pt x="807719" y="449580"/>
                  </a:lnTo>
                </a:path>
                <a:path w="939800" h="868679">
                  <a:moveTo>
                    <a:pt x="815339" y="463550"/>
                  </a:moveTo>
                  <a:lnTo>
                    <a:pt x="817880" y="467360"/>
                  </a:lnTo>
                  <a:lnTo>
                    <a:pt x="820419" y="472440"/>
                  </a:lnTo>
                  <a:lnTo>
                    <a:pt x="822960" y="476250"/>
                  </a:lnTo>
                </a:path>
                <a:path w="939800" h="868679">
                  <a:moveTo>
                    <a:pt x="830580" y="490220"/>
                  </a:moveTo>
                  <a:lnTo>
                    <a:pt x="833119" y="495300"/>
                  </a:lnTo>
                  <a:lnTo>
                    <a:pt x="835660" y="500380"/>
                  </a:lnTo>
                  <a:lnTo>
                    <a:pt x="838200" y="505460"/>
                  </a:lnTo>
                </a:path>
                <a:path w="939800" h="868679">
                  <a:moveTo>
                    <a:pt x="845819" y="519430"/>
                  </a:moveTo>
                  <a:lnTo>
                    <a:pt x="847089" y="524510"/>
                  </a:lnTo>
                  <a:lnTo>
                    <a:pt x="849630" y="528320"/>
                  </a:lnTo>
                  <a:lnTo>
                    <a:pt x="852169" y="533400"/>
                  </a:lnTo>
                </a:path>
                <a:path w="939800" h="868679">
                  <a:moveTo>
                    <a:pt x="858519" y="547370"/>
                  </a:moveTo>
                  <a:lnTo>
                    <a:pt x="861060" y="552450"/>
                  </a:lnTo>
                  <a:lnTo>
                    <a:pt x="862330" y="557530"/>
                  </a:lnTo>
                  <a:lnTo>
                    <a:pt x="864869" y="562610"/>
                  </a:lnTo>
                </a:path>
                <a:path w="939800" h="868679">
                  <a:moveTo>
                    <a:pt x="871219" y="576580"/>
                  </a:moveTo>
                  <a:lnTo>
                    <a:pt x="872489" y="581660"/>
                  </a:lnTo>
                  <a:lnTo>
                    <a:pt x="875030" y="586740"/>
                  </a:lnTo>
                  <a:lnTo>
                    <a:pt x="876300" y="591820"/>
                  </a:lnTo>
                </a:path>
                <a:path w="939800" h="868679">
                  <a:moveTo>
                    <a:pt x="882650" y="605790"/>
                  </a:moveTo>
                  <a:lnTo>
                    <a:pt x="883919" y="610870"/>
                  </a:lnTo>
                  <a:lnTo>
                    <a:pt x="886460" y="615950"/>
                  </a:lnTo>
                  <a:lnTo>
                    <a:pt x="887730" y="621030"/>
                  </a:lnTo>
                </a:path>
                <a:path w="939800" h="868679">
                  <a:moveTo>
                    <a:pt x="892810" y="636270"/>
                  </a:moveTo>
                  <a:lnTo>
                    <a:pt x="894080" y="641350"/>
                  </a:lnTo>
                  <a:lnTo>
                    <a:pt x="896619" y="646430"/>
                  </a:lnTo>
                  <a:lnTo>
                    <a:pt x="897889" y="651510"/>
                  </a:lnTo>
                </a:path>
                <a:path w="939800" h="868679">
                  <a:moveTo>
                    <a:pt x="901700" y="666750"/>
                  </a:moveTo>
                  <a:lnTo>
                    <a:pt x="902969" y="671830"/>
                  </a:lnTo>
                  <a:lnTo>
                    <a:pt x="905510" y="676910"/>
                  </a:lnTo>
                  <a:lnTo>
                    <a:pt x="906780" y="681990"/>
                  </a:lnTo>
                </a:path>
                <a:path w="939800" h="868679">
                  <a:moveTo>
                    <a:pt x="910589" y="697230"/>
                  </a:moveTo>
                  <a:lnTo>
                    <a:pt x="911860" y="702310"/>
                  </a:lnTo>
                  <a:lnTo>
                    <a:pt x="913130" y="707390"/>
                  </a:lnTo>
                  <a:lnTo>
                    <a:pt x="914400" y="712470"/>
                  </a:lnTo>
                </a:path>
                <a:path w="939800" h="868679">
                  <a:moveTo>
                    <a:pt x="918210" y="727710"/>
                  </a:moveTo>
                  <a:lnTo>
                    <a:pt x="919480" y="732790"/>
                  </a:lnTo>
                  <a:lnTo>
                    <a:pt x="920750" y="737870"/>
                  </a:lnTo>
                  <a:lnTo>
                    <a:pt x="922019" y="742950"/>
                  </a:lnTo>
                </a:path>
                <a:path w="939800" h="868679">
                  <a:moveTo>
                    <a:pt x="924560" y="759460"/>
                  </a:moveTo>
                  <a:lnTo>
                    <a:pt x="925830" y="764540"/>
                  </a:lnTo>
                  <a:lnTo>
                    <a:pt x="927100" y="769620"/>
                  </a:lnTo>
                  <a:lnTo>
                    <a:pt x="927100" y="774700"/>
                  </a:lnTo>
                </a:path>
                <a:path w="939800" h="868679">
                  <a:moveTo>
                    <a:pt x="929639" y="791210"/>
                  </a:moveTo>
                  <a:lnTo>
                    <a:pt x="930910" y="796290"/>
                  </a:lnTo>
                  <a:lnTo>
                    <a:pt x="932180" y="801370"/>
                  </a:lnTo>
                  <a:lnTo>
                    <a:pt x="932180" y="806450"/>
                  </a:lnTo>
                </a:path>
                <a:path w="939800" h="868679">
                  <a:moveTo>
                    <a:pt x="934719" y="821690"/>
                  </a:moveTo>
                  <a:lnTo>
                    <a:pt x="934719" y="826770"/>
                  </a:lnTo>
                  <a:lnTo>
                    <a:pt x="935989" y="831850"/>
                  </a:lnTo>
                  <a:lnTo>
                    <a:pt x="935989" y="836930"/>
                  </a:lnTo>
                </a:path>
                <a:path w="939800" h="868679">
                  <a:moveTo>
                    <a:pt x="938530" y="853440"/>
                  </a:moveTo>
                  <a:lnTo>
                    <a:pt x="938530" y="858520"/>
                  </a:lnTo>
                  <a:lnTo>
                    <a:pt x="938530" y="863600"/>
                  </a:lnTo>
                  <a:lnTo>
                    <a:pt x="939800" y="86868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8470" y="4093210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7906" y="8254"/>
                  </a:moveTo>
                  <a:lnTo>
                    <a:pt x="7906" y="8254"/>
                  </a:lnTo>
                </a:path>
              </a:pathLst>
            </a:custGeom>
            <a:ln w="1650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99739" y="412622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-7906" y="7620"/>
                  </a:moveTo>
                  <a:lnTo>
                    <a:pt x="7906" y="7620"/>
                  </a:lnTo>
                </a:path>
              </a:pathLst>
            </a:custGeom>
            <a:ln w="1523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99739" y="4157979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0" y="1524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99739" y="4189729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7906" y="8255"/>
                  </a:moveTo>
                  <a:lnTo>
                    <a:pt x="7906" y="8255"/>
                  </a:lnTo>
                </a:path>
              </a:pathLst>
            </a:custGeom>
            <a:ln w="16509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16329" y="4221479"/>
              <a:ext cx="1882139" cy="892810"/>
            </a:xfrm>
            <a:custGeom>
              <a:avLst/>
              <a:gdLst/>
              <a:ahLst/>
              <a:cxnLst/>
              <a:rect l="l" t="t" r="r" b="b"/>
              <a:pathLst>
                <a:path w="1882139" h="892810">
                  <a:moveTo>
                    <a:pt x="1882139" y="0"/>
                  </a:moveTo>
                  <a:lnTo>
                    <a:pt x="1882139" y="6350"/>
                  </a:lnTo>
                  <a:lnTo>
                    <a:pt x="1882139" y="11430"/>
                  </a:lnTo>
                  <a:lnTo>
                    <a:pt x="1880870" y="16510"/>
                  </a:lnTo>
                </a:path>
                <a:path w="1882139" h="892810">
                  <a:moveTo>
                    <a:pt x="1879600" y="31750"/>
                  </a:moveTo>
                  <a:lnTo>
                    <a:pt x="1879600" y="36830"/>
                  </a:lnTo>
                  <a:lnTo>
                    <a:pt x="1878330" y="43180"/>
                  </a:lnTo>
                  <a:lnTo>
                    <a:pt x="1878330" y="48260"/>
                  </a:lnTo>
                </a:path>
                <a:path w="1882139" h="892810">
                  <a:moveTo>
                    <a:pt x="1877059" y="63500"/>
                  </a:moveTo>
                  <a:lnTo>
                    <a:pt x="1875789" y="68580"/>
                  </a:lnTo>
                  <a:lnTo>
                    <a:pt x="1875789" y="73660"/>
                  </a:lnTo>
                  <a:lnTo>
                    <a:pt x="1874520" y="78740"/>
                  </a:lnTo>
                </a:path>
                <a:path w="1882139" h="892810">
                  <a:moveTo>
                    <a:pt x="1873250" y="93980"/>
                  </a:moveTo>
                  <a:lnTo>
                    <a:pt x="1871980" y="99060"/>
                  </a:lnTo>
                  <a:lnTo>
                    <a:pt x="1870709" y="105410"/>
                  </a:lnTo>
                  <a:lnTo>
                    <a:pt x="1870709" y="110490"/>
                  </a:lnTo>
                </a:path>
                <a:path w="1882139" h="892810">
                  <a:moveTo>
                    <a:pt x="1866900" y="125730"/>
                  </a:moveTo>
                  <a:lnTo>
                    <a:pt x="1866900" y="130810"/>
                  </a:lnTo>
                  <a:lnTo>
                    <a:pt x="1865630" y="137160"/>
                  </a:lnTo>
                  <a:lnTo>
                    <a:pt x="1864359" y="142240"/>
                  </a:lnTo>
                </a:path>
                <a:path w="1882139" h="892810">
                  <a:moveTo>
                    <a:pt x="1861820" y="157480"/>
                  </a:moveTo>
                  <a:lnTo>
                    <a:pt x="1860550" y="162560"/>
                  </a:lnTo>
                  <a:lnTo>
                    <a:pt x="1859280" y="167640"/>
                  </a:lnTo>
                  <a:lnTo>
                    <a:pt x="1858009" y="172720"/>
                  </a:lnTo>
                </a:path>
                <a:path w="1882139" h="892810">
                  <a:moveTo>
                    <a:pt x="1854200" y="187960"/>
                  </a:moveTo>
                  <a:lnTo>
                    <a:pt x="1852930" y="193040"/>
                  </a:lnTo>
                  <a:lnTo>
                    <a:pt x="1851659" y="198120"/>
                  </a:lnTo>
                  <a:lnTo>
                    <a:pt x="1850389" y="203200"/>
                  </a:lnTo>
                </a:path>
                <a:path w="1882139" h="892810">
                  <a:moveTo>
                    <a:pt x="1845309" y="218440"/>
                  </a:moveTo>
                  <a:lnTo>
                    <a:pt x="1844039" y="223520"/>
                  </a:lnTo>
                  <a:lnTo>
                    <a:pt x="1842770" y="228600"/>
                  </a:lnTo>
                  <a:lnTo>
                    <a:pt x="1841500" y="233680"/>
                  </a:lnTo>
                </a:path>
                <a:path w="1882139" h="892810">
                  <a:moveTo>
                    <a:pt x="1836420" y="248920"/>
                  </a:moveTo>
                  <a:lnTo>
                    <a:pt x="1835150" y="254000"/>
                  </a:lnTo>
                  <a:lnTo>
                    <a:pt x="1833880" y="259080"/>
                  </a:lnTo>
                  <a:lnTo>
                    <a:pt x="1831339" y="264160"/>
                  </a:lnTo>
                </a:path>
                <a:path w="1882139" h="892810">
                  <a:moveTo>
                    <a:pt x="1826259" y="279400"/>
                  </a:moveTo>
                  <a:lnTo>
                    <a:pt x="1824989" y="284480"/>
                  </a:lnTo>
                  <a:lnTo>
                    <a:pt x="1822450" y="289560"/>
                  </a:lnTo>
                  <a:lnTo>
                    <a:pt x="1821180" y="293370"/>
                  </a:lnTo>
                </a:path>
                <a:path w="1882139" h="892810">
                  <a:moveTo>
                    <a:pt x="1814830" y="308610"/>
                  </a:moveTo>
                  <a:lnTo>
                    <a:pt x="1813559" y="313690"/>
                  </a:lnTo>
                  <a:lnTo>
                    <a:pt x="1811020" y="318770"/>
                  </a:lnTo>
                  <a:lnTo>
                    <a:pt x="1809750" y="323850"/>
                  </a:lnTo>
                </a:path>
                <a:path w="1882139" h="892810">
                  <a:moveTo>
                    <a:pt x="1803400" y="337820"/>
                  </a:moveTo>
                  <a:lnTo>
                    <a:pt x="1800859" y="342900"/>
                  </a:lnTo>
                  <a:lnTo>
                    <a:pt x="1798320" y="347980"/>
                  </a:lnTo>
                  <a:lnTo>
                    <a:pt x="1797050" y="351790"/>
                  </a:lnTo>
                </a:path>
                <a:path w="1882139" h="892810">
                  <a:moveTo>
                    <a:pt x="1789430" y="367030"/>
                  </a:moveTo>
                  <a:lnTo>
                    <a:pt x="1788159" y="370840"/>
                  </a:lnTo>
                  <a:lnTo>
                    <a:pt x="1785620" y="375920"/>
                  </a:lnTo>
                  <a:lnTo>
                    <a:pt x="1783080" y="381000"/>
                  </a:lnTo>
                </a:path>
                <a:path w="1882139" h="892810">
                  <a:moveTo>
                    <a:pt x="1775459" y="394970"/>
                  </a:moveTo>
                  <a:lnTo>
                    <a:pt x="1774189" y="400050"/>
                  </a:lnTo>
                  <a:lnTo>
                    <a:pt x="1771650" y="405130"/>
                  </a:lnTo>
                  <a:lnTo>
                    <a:pt x="1769109" y="408940"/>
                  </a:lnTo>
                </a:path>
                <a:path w="1882139" h="892810">
                  <a:moveTo>
                    <a:pt x="1760220" y="422910"/>
                  </a:moveTo>
                  <a:lnTo>
                    <a:pt x="1757680" y="427990"/>
                  </a:lnTo>
                  <a:lnTo>
                    <a:pt x="1755139" y="431800"/>
                  </a:lnTo>
                  <a:lnTo>
                    <a:pt x="1752600" y="436880"/>
                  </a:lnTo>
                </a:path>
                <a:path w="1882139" h="892810">
                  <a:moveTo>
                    <a:pt x="1744980" y="450850"/>
                  </a:moveTo>
                  <a:lnTo>
                    <a:pt x="1742439" y="454660"/>
                  </a:lnTo>
                  <a:lnTo>
                    <a:pt x="1739900" y="459740"/>
                  </a:lnTo>
                  <a:lnTo>
                    <a:pt x="1736089" y="463550"/>
                  </a:lnTo>
                </a:path>
                <a:path w="1882139" h="892810">
                  <a:moveTo>
                    <a:pt x="1728470" y="477520"/>
                  </a:moveTo>
                  <a:lnTo>
                    <a:pt x="1724659" y="481330"/>
                  </a:lnTo>
                  <a:lnTo>
                    <a:pt x="1722120" y="486410"/>
                  </a:lnTo>
                  <a:lnTo>
                    <a:pt x="1719580" y="490220"/>
                  </a:lnTo>
                </a:path>
                <a:path w="1882139" h="892810">
                  <a:moveTo>
                    <a:pt x="1710689" y="502920"/>
                  </a:moveTo>
                  <a:lnTo>
                    <a:pt x="1706880" y="508000"/>
                  </a:lnTo>
                  <a:lnTo>
                    <a:pt x="1704339" y="511810"/>
                  </a:lnTo>
                  <a:lnTo>
                    <a:pt x="1700530" y="515620"/>
                  </a:lnTo>
                </a:path>
                <a:path w="1882139" h="892810">
                  <a:moveTo>
                    <a:pt x="1691639" y="529590"/>
                  </a:moveTo>
                  <a:lnTo>
                    <a:pt x="1687830" y="533400"/>
                  </a:lnTo>
                  <a:lnTo>
                    <a:pt x="1685289" y="537210"/>
                  </a:lnTo>
                  <a:lnTo>
                    <a:pt x="1681480" y="542290"/>
                  </a:lnTo>
                </a:path>
                <a:path w="1882139" h="892810">
                  <a:moveTo>
                    <a:pt x="1671320" y="553720"/>
                  </a:moveTo>
                  <a:lnTo>
                    <a:pt x="1668780" y="557530"/>
                  </a:lnTo>
                  <a:lnTo>
                    <a:pt x="1664970" y="562610"/>
                  </a:lnTo>
                  <a:lnTo>
                    <a:pt x="1661159" y="566420"/>
                  </a:lnTo>
                </a:path>
                <a:path w="1882139" h="892810">
                  <a:moveTo>
                    <a:pt x="1651000" y="577850"/>
                  </a:moveTo>
                  <a:lnTo>
                    <a:pt x="1648459" y="581660"/>
                  </a:lnTo>
                  <a:lnTo>
                    <a:pt x="1644650" y="585470"/>
                  </a:lnTo>
                  <a:lnTo>
                    <a:pt x="1640839" y="590550"/>
                  </a:lnTo>
                </a:path>
                <a:path w="1882139" h="892810">
                  <a:moveTo>
                    <a:pt x="1630680" y="601980"/>
                  </a:moveTo>
                  <a:lnTo>
                    <a:pt x="1626870" y="605790"/>
                  </a:lnTo>
                  <a:lnTo>
                    <a:pt x="1623059" y="609600"/>
                  </a:lnTo>
                  <a:lnTo>
                    <a:pt x="1619250" y="613410"/>
                  </a:lnTo>
                </a:path>
                <a:path w="1882139" h="892810">
                  <a:moveTo>
                    <a:pt x="1607820" y="624840"/>
                  </a:moveTo>
                  <a:lnTo>
                    <a:pt x="1604009" y="628650"/>
                  </a:lnTo>
                  <a:lnTo>
                    <a:pt x="1600200" y="631190"/>
                  </a:lnTo>
                  <a:lnTo>
                    <a:pt x="1596389" y="635000"/>
                  </a:lnTo>
                </a:path>
                <a:path w="1882139" h="892810">
                  <a:moveTo>
                    <a:pt x="1584959" y="646430"/>
                  </a:moveTo>
                  <a:lnTo>
                    <a:pt x="1581150" y="650240"/>
                  </a:lnTo>
                  <a:lnTo>
                    <a:pt x="1577339" y="654050"/>
                  </a:lnTo>
                  <a:lnTo>
                    <a:pt x="1573530" y="656590"/>
                  </a:lnTo>
                </a:path>
                <a:path w="1882139" h="892810">
                  <a:moveTo>
                    <a:pt x="1562100" y="666750"/>
                  </a:moveTo>
                  <a:lnTo>
                    <a:pt x="1558289" y="670560"/>
                  </a:lnTo>
                  <a:lnTo>
                    <a:pt x="1553209" y="674370"/>
                  </a:lnTo>
                  <a:lnTo>
                    <a:pt x="1549400" y="678180"/>
                  </a:lnTo>
                </a:path>
                <a:path w="1882139" h="892810">
                  <a:moveTo>
                    <a:pt x="1537970" y="688340"/>
                  </a:moveTo>
                  <a:lnTo>
                    <a:pt x="1532889" y="690880"/>
                  </a:lnTo>
                  <a:lnTo>
                    <a:pt x="1529080" y="694690"/>
                  </a:lnTo>
                  <a:lnTo>
                    <a:pt x="1525270" y="697230"/>
                  </a:lnTo>
                </a:path>
                <a:path w="1882139" h="892810">
                  <a:moveTo>
                    <a:pt x="1512570" y="707390"/>
                  </a:moveTo>
                  <a:lnTo>
                    <a:pt x="1507489" y="709930"/>
                  </a:lnTo>
                  <a:lnTo>
                    <a:pt x="1503680" y="713740"/>
                  </a:lnTo>
                  <a:lnTo>
                    <a:pt x="1499870" y="716280"/>
                  </a:lnTo>
                </a:path>
                <a:path w="1882139" h="892810">
                  <a:moveTo>
                    <a:pt x="1487170" y="726440"/>
                  </a:moveTo>
                  <a:lnTo>
                    <a:pt x="1482089" y="728980"/>
                  </a:lnTo>
                  <a:lnTo>
                    <a:pt x="1478280" y="731520"/>
                  </a:lnTo>
                  <a:lnTo>
                    <a:pt x="1474470" y="734060"/>
                  </a:lnTo>
                </a:path>
                <a:path w="1882139" h="892810">
                  <a:moveTo>
                    <a:pt x="1460500" y="744220"/>
                  </a:moveTo>
                  <a:lnTo>
                    <a:pt x="1456689" y="746760"/>
                  </a:lnTo>
                  <a:lnTo>
                    <a:pt x="1451609" y="749300"/>
                  </a:lnTo>
                  <a:lnTo>
                    <a:pt x="1447800" y="751840"/>
                  </a:lnTo>
                </a:path>
                <a:path w="1882139" h="892810">
                  <a:moveTo>
                    <a:pt x="1433830" y="760730"/>
                  </a:moveTo>
                  <a:lnTo>
                    <a:pt x="1428750" y="763270"/>
                  </a:lnTo>
                  <a:lnTo>
                    <a:pt x="1424939" y="765810"/>
                  </a:lnTo>
                  <a:lnTo>
                    <a:pt x="1419859" y="768350"/>
                  </a:lnTo>
                </a:path>
                <a:path w="1882139" h="892810">
                  <a:moveTo>
                    <a:pt x="1405889" y="775970"/>
                  </a:moveTo>
                  <a:lnTo>
                    <a:pt x="1402080" y="778510"/>
                  </a:lnTo>
                  <a:lnTo>
                    <a:pt x="1397000" y="781050"/>
                  </a:lnTo>
                  <a:lnTo>
                    <a:pt x="1391920" y="783590"/>
                  </a:lnTo>
                </a:path>
                <a:path w="1882139" h="892810">
                  <a:moveTo>
                    <a:pt x="1377950" y="791210"/>
                  </a:moveTo>
                  <a:lnTo>
                    <a:pt x="1372870" y="793750"/>
                  </a:lnTo>
                  <a:lnTo>
                    <a:pt x="1369059" y="796290"/>
                  </a:lnTo>
                  <a:lnTo>
                    <a:pt x="1363980" y="797560"/>
                  </a:lnTo>
                </a:path>
                <a:path w="1882139" h="892810">
                  <a:moveTo>
                    <a:pt x="1350009" y="805180"/>
                  </a:moveTo>
                  <a:lnTo>
                    <a:pt x="1344930" y="806450"/>
                  </a:lnTo>
                  <a:lnTo>
                    <a:pt x="1339850" y="808990"/>
                  </a:lnTo>
                  <a:lnTo>
                    <a:pt x="1334770" y="811530"/>
                  </a:lnTo>
                </a:path>
                <a:path w="1882139" h="892810">
                  <a:moveTo>
                    <a:pt x="1320800" y="817880"/>
                  </a:moveTo>
                  <a:lnTo>
                    <a:pt x="1315720" y="819150"/>
                  </a:lnTo>
                  <a:lnTo>
                    <a:pt x="1310639" y="821690"/>
                  </a:lnTo>
                  <a:lnTo>
                    <a:pt x="1305559" y="822960"/>
                  </a:lnTo>
                </a:path>
                <a:path w="1882139" h="892810">
                  <a:moveTo>
                    <a:pt x="1291589" y="829310"/>
                  </a:moveTo>
                  <a:lnTo>
                    <a:pt x="1286509" y="831850"/>
                  </a:lnTo>
                  <a:lnTo>
                    <a:pt x="1281430" y="833120"/>
                  </a:lnTo>
                  <a:lnTo>
                    <a:pt x="1276350" y="835660"/>
                  </a:lnTo>
                </a:path>
                <a:path w="1882139" h="892810">
                  <a:moveTo>
                    <a:pt x="1261109" y="840740"/>
                  </a:moveTo>
                  <a:lnTo>
                    <a:pt x="1256030" y="842010"/>
                  </a:lnTo>
                  <a:lnTo>
                    <a:pt x="1250950" y="844550"/>
                  </a:lnTo>
                  <a:lnTo>
                    <a:pt x="1245870" y="845820"/>
                  </a:lnTo>
                </a:path>
                <a:path w="1882139" h="892810">
                  <a:moveTo>
                    <a:pt x="1230630" y="849630"/>
                  </a:moveTo>
                  <a:lnTo>
                    <a:pt x="1226820" y="852170"/>
                  </a:lnTo>
                  <a:lnTo>
                    <a:pt x="1221739" y="853440"/>
                  </a:lnTo>
                  <a:lnTo>
                    <a:pt x="1216659" y="854710"/>
                  </a:lnTo>
                </a:path>
                <a:path w="1882139" h="892810">
                  <a:moveTo>
                    <a:pt x="1201420" y="859790"/>
                  </a:moveTo>
                  <a:lnTo>
                    <a:pt x="1196339" y="861060"/>
                  </a:lnTo>
                  <a:lnTo>
                    <a:pt x="1191259" y="862330"/>
                  </a:lnTo>
                  <a:lnTo>
                    <a:pt x="1186180" y="863600"/>
                  </a:lnTo>
                </a:path>
                <a:path w="1882139" h="892810">
                  <a:moveTo>
                    <a:pt x="1170939" y="866140"/>
                  </a:moveTo>
                  <a:lnTo>
                    <a:pt x="1165859" y="868680"/>
                  </a:lnTo>
                  <a:lnTo>
                    <a:pt x="1160780" y="868680"/>
                  </a:lnTo>
                  <a:lnTo>
                    <a:pt x="1154430" y="869950"/>
                  </a:lnTo>
                </a:path>
                <a:path w="1882139" h="892810">
                  <a:moveTo>
                    <a:pt x="1139189" y="873760"/>
                  </a:moveTo>
                  <a:lnTo>
                    <a:pt x="1134109" y="875030"/>
                  </a:lnTo>
                  <a:lnTo>
                    <a:pt x="1129030" y="876300"/>
                  </a:lnTo>
                  <a:lnTo>
                    <a:pt x="1123950" y="876300"/>
                  </a:lnTo>
                </a:path>
                <a:path w="1882139" h="892810">
                  <a:moveTo>
                    <a:pt x="1107439" y="880110"/>
                  </a:moveTo>
                  <a:lnTo>
                    <a:pt x="1102359" y="880110"/>
                  </a:lnTo>
                  <a:lnTo>
                    <a:pt x="1097280" y="881380"/>
                  </a:lnTo>
                  <a:lnTo>
                    <a:pt x="1092200" y="882650"/>
                  </a:lnTo>
                </a:path>
                <a:path w="1882139" h="892810">
                  <a:moveTo>
                    <a:pt x="1076959" y="883920"/>
                  </a:moveTo>
                  <a:lnTo>
                    <a:pt x="1071880" y="885190"/>
                  </a:lnTo>
                  <a:lnTo>
                    <a:pt x="1066800" y="886460"/>
                  </a:lnTo>
                  <a:lnTo>
                    <a:pt x="1061720" y="886460"/>
                  </a:lnTo>
                </a:path>
                <a:path w="1882139" h="892810">
                  <a:moveTo>
                    <a:pt x="1045209" y="887730"/>
                  </a:moveTo>
                  <a:lnTo>
                    <a:pt x="1040130" y="889000"/>
                  </a:lnTo>
                  <a:lnTo>
                    <a:pt x="1035050" y="889000"/>
                  </a:lnTo>
                  <a:lnTo>
                    <a:pt x="1029969" y="889000"/>
                  </a:lnTo>
                </a:path>
                <a:path w="1882139" h="892810">
                  <a:moveTo>
                    <a:pt x="1014730" y="890270"/>
                  </a:moveTo>
                  <a:lnTo>
                    <a:pt x="1008380" y="891540"/>
                  </a:lnTo>
                  <a:lnTo>
                    <a:pt x="1003300" y="891540"/>
                  </a:lnTo>
                  <a:lnTo>
                    <a:pt x="998219" y="891540"/>
                  </a:lnTo>
                </a:path>
                <a:path w="1882139" h="892810">
                  <a:moveTo>
                    <a:pt x="982980" y="892810"/>
                  </a:moveTo>
                  <a:lnTo>
                    <a:pt x="976630" y="892810"/>
                  </a:lnTo>
                  <a:lnTo>
                    <a:pt x="971550" y="892810"/>
                  </a:lnTo>
                  <a:lnTo>
                    <a:pt x="966469" y="892810"/>
                  </a:lnTo>
                </a:path>
                <a:path w="1882139" h="892810">
                  <a:moveTo>
                    <a:pt x="949959" y="892810"/>
                  </a:moveTo>
                  <a:lnTo>
                    <a:pt x="949959" y="892810"/>
                  </a:lnTo>
                  <a:lnTo>
                    <a:pt x="935989" y="892810"/>
                  </a:lnTo>
                  <a:lnTo>
                    <a:pt x="933450" y="892810"/>
                  </a:lnTo>
                </a:path>
                <a:path w="1882139" h="892810">
                  <a:moveTo>
                    <a:pt x="918209" y="892810"/>
                  </a:moveTo>
                  <a:lnTo>
                    <a:pt x="913130" y="892810"/>
                  </a:lnTo>
                  <a:lnTo>
                    <a:pt x="906780" y="892810"/>
                  </a:lnTo>
                  <a:lnTo>
                    <a:pt x="901700" y="892810"/>
                  </a:lnTo>
                </a:path>
                <a:path w="1882139" h="892810">
                  <a:moveTo>
                    <a:pt x="886459" y="891540"/>
                  </a:moveTo>
                  <a:lnTo>
                    <a:pt x="880109" y="891540"/>
                  </a:lnTo>
                  <a:lnTo>
                    <a:pt x="875030" y="891540"/>
                  </a:lnTo>
                  <a:lnTo>
                    <a:pt x="869950" y="890270"/>
                  </a:lnTo>
                </a:path>
                <a:path w="1882139" h="892810">
                  <a:moveTo>
                    <a:pt x="853439" y="890270"/>
                  </a:moveTo>
                  <a:lnTo>
                    <a:pt x="848359" y="889000"/>
                  </a:lnTo>
                  <a:lnTo>
                    <a:pt x="843280" y="889000"/>
                  </a:lnTo>
                  <a:lnTo>
                    <a:pt x="838200" y="887730"/>
                  </a:lnTo>
                </a:path>
                <a:path w="1882139" h="892810">
                  <a:moveTo>
                    <a:pt x="822959" y="886460"/>
                  </a:moveTo>
                  <a:lnTo>
                    <a:pt x="817880" y="886460"/>
                  </a:lnTo>
                  <a:lnTo>
                    <a:pt x="812800" y="885190"/>
                  </a:lnTo>
                  <a:lnTo>
                    <a:pt x="807719" y="883920"/>
                  </a:lnTo>
                </a:path>
                <a:path w="1882139" h="892810">
                  <a:moveTo>
                    <a:pt x="791209" y="882650"/>
                  </a:moveTo>
                  <a:lnTo>
                    <a:pt x="786130" y="881380"/>
                  </a:lnTo>
                  <a:lnTo>
                    <a:pt x="781050" y="881380"/>
                  </a:lnTo>
                  <a:lnTo>
                    <a:pt x="775969" y="880110"/>
                  </a:lnTo>
                </a:path>
                <a:path w="1882139" h="892810">
                  <a:moveTo>
                    <a:pt x="760730" y="877570"/>
                  </a:moveTo>
                  <a:lnTo>
                    <a:pt x="754380" y="876300"/>
                  </a:lnTo>
                  <a:lnTo>
                    <a:pt x="749300" y="875030"/>
                  </a:lnTo>
                  <a:lnTo>
                    <a:pt x="744219" y="873760"/>
                  </a:lnTo>
                </a:path>
                <a:path w="1882139" h="892810">
                  <a:moveTo>
                    <a:pt x="728980" y="871220"/>
                  </a:moveTo>
                  <a:lnTo>
                    <a:pt x="723900" y="869950"/>
                  </a:lnTo>
                  <a:lnTo>
                    <a:pt x="718819" y="868680"/>
                  </a:lnTo>
                  <a:lnTo>
                    <a:pt x="713739" y="867410"/>
                  </a:lnTo>
                </a:path>
                <a:path w="1882139" h="892810">
                  <a:moveTo>
                    <a:pt x="698500" y="863600"/>
                  </a:moveTo>
                  <a:lnTo>
                    <a:pt x="693419" y="862330"/>
                  </a:lnTo>
                  <a:lnTo>
                    <a:pt x="688339" y="861060"/>
                  </a:lnTo>
                  <a:lnTo>
                    <a:pt x="683259" y="859790"/>
                  </a:lnTo>
                </a:path>
                <a:path w="1882139" h="892810">
                  <a:moveTo>
                    <a:pt x="668019" y="854710"/>
                  </a:moveTo>
                  <a:lnTo>
                    <a:pt x="662939" y="853440"/>
                  </a:lnTo>
                  <a:lnTo>
                    <a:pt x="657859" y="852170"/>
                  </a:lnTo>
                  <a:lnTo>
                    <a:pt x="652780" y="850900"/>
                  </a:lnTo>
                </a:path>
                <a:path w="1882139" h="892810">
                  <a:moveTo>
                    <a:pt x="637539" y="845820"/>
                  </a:moveTo>
                  <a:lnTo>
                    <a:pt x="632459" y="844550"/>
                  </a:lnTo>
                  <a:lnTo>
                    <a:pt x="627380" y="843280"/>
                  </a:lnTo>
                  <a:lnTo>
                    <a:pt x="622300" y="840740"/>
                  </a:lnTo>
                </a:path>
                <a:path w="1882139" h="892810">
                  <a:moveTo>
                    <a:pt x="607059" y="835660"/>
                  </a:moveTo>
                  <a:lnTo>
                    <a:pt x="603250" y="834390"/>
                  </a:lnTo>
                  <a:lnTo>
                    <a:pt x="598169" y="831850"/>
                  </a:lnTo>
                  <a:lnTo>
                    <a:pt x="593089" y="830580"/>
                  </a:lnTo>
                </a:path>
                <a:path w="1882139" h="892810">
                  <a:moveTo>
                    <a:pt x="577850" y="824230"/>
                  </a:moveTo>
                  <a:lnTo>
                    <a:pt x="572769" y="822960"/>
                  </a:lnTo>
                  <a:lnTo>
                    <a:pt x="567689" y="820420"/>
                  </a:lnTo>
                  <a:lnTo>
                    <a:pt x="562609" y="819150"/>
                  </a:lnTo>
                </a:path>
                <a:path w="1882139" h="892810">
                  <a:moveTo>
                    <a:pt x="548639" y="811530"/>
                  </a:moveTo>
                  <a:lnTo>
                    <a:pt x="543559" y="810260"/>
                  </a:lnTo>
                  <a:lnTo>
                    <a:pt x="538480" y="807720"/>
                  </a:lnTo>
                  <a:lnTo>
                    <a:pt x="534669" y="805180"/>
                  </a:lnTo>
                </a:path>
                <a:path w="1882139" h="892810">
                  <a:moveTo>
                    <a:pt x="519430" y="798830"/>
                  </a:moveTo>
                  <a:lnTo>
                    <a:pt x="515619" y="796290"/>
                  </a:lnTo>
                  <a:lnTo>
                    <a:pt x="510539" y="795020"/>
                  </a:lnTo>
                  <a:lnTo>
                    <a:pt x="505459" y="792480"/>
                  </a:lnTo>
                </a:path>
                <a:path w="1882139" h="892810">
                  <a:moveTo>
                    <a:pt x="491489" y="784860"/>
                  </a:moveTo>
                  <a:lnTo>
                    <a:pt x="487679" y="782320"/>
                  </a:lnTo>
                  <a:lnTo>
                    <a:pt x="482600" y="779780"/>
                  </a:lnTo>
                  <a:lnTo>
                    <a:pt x="477519" y="777240"/>
                  </a:lnTo>
                </a:path>
                <a:path w="1882139" h="892810">
                  <a:moveTo>
                    <a:pt x="463550" y="769620"/>
                  </a:moveTo>
                  <a:lnTo>
                    <a:pt x="459739" y="767080"/>
                  </a:lnTo>
                  <a:lnTo>
                    <a:pt x="454659" y="763270"/>
                  </a:lnTo>
                  <a:lnTo>
                    <a:pt x="449579" y="760730"/>
                  </a:lnTo>
                </a:path>
                <a:path w="1882139" h="892810">
                  <a:moveTo>
                    <a:pt x="436879" y="753110"/>
                  </a:moveTo>
                  <a:lnTo>
                    <a:pt x="431800" y="750570"/>
                  </a:lnTo>
                  <a:lnTo>
                    <a:pt x="427989" y="746760"/>
                  </a:lnTo>
                  <a:lnTo>
                    <a:pt x="422909" y="744220"/>
                  </a:lnTo>
                </a:path>
                <a:path w="1882139" h="892810">
                  <a:moveTo>
                    <a:pt x="410209" y="735330"/>
                  </a:moveTo>
                  <a:lnTo>
                    <a:pt x="405129" y="732790"/>
                  </a:lnTo>
                  <a:lnTo>
                    <a:pt x="401319" y="730250"/>
                  </a:lnTo>
                  <a:lnTo>
                    <a:pt x="397509" y="727710"/>
                  </a:lnTo>
                </a:path>
                <a:path w="1882139" h="892810">
                  <a:moveTo>
                    <a:pt x="383539" y="717550"/>
                  </a:moveTo>
                  <a:lnTo>
                    <a:pt x="379729" y="715010"/>
                  </a:lnTo>
                  <a:lnTo>
                    <a:pt x="375919" y="711200"/>
                  </a:lnTo>
                  <a:lnTo>
                    <a:pt x="370839" y="708660"/>
                  </a:lnTo>
                </a:path>
                <a:path w="1882139" h="892810">
                  <a:moveTo>
                    <a:pt x="358139" y="698500"/>
                  </a:moveTo>
                  <a:lnTo>
                    <a:pt x="354329" y="695960"/>
                  </a:lnTo>
                  <a:lnTo>
                    <a:pt x="350519" y="692150"/>
                  </a:lnTo>
                  <a:lnTo>
                    <a:pt x="346709" y="688340"/>
                  </a:lnTo>
                </a:path>
                <a:path w="1882139" h="892810">
                  <a:moveTo>
                    <a:pt x="334009" y="679450"/>
                  </a:moveTo>
                  <a:lnTo>
                    <a:pt x="330200" y="675640"/>
                  </a:lnTo>
                  <a:lnTo>
                    <a:pt x="326389" y="671830"/>
                  </a:lnTo>
                  <a:lnTo>
                    <a:pt x="321309" y="669290"/>
                  </a:lnTo>
                </a:path>
                <a:path w="1882139" h="892810">
                  <a:moveTo>
                    <a:pt x="309879" y="657860"/>
                  </a:moveTo>
                  <a:lnTo>
                    <a:pt x="306069" y="655320"/>
                  </a:lnTo>
                  <a:lnTo>
                    <a:pt x="302259" y="651510"/>
                  </a:lnTo>
                  <a:lnTo>
                    <a:pt x="298450" y="647700"/>
                  </a:lnTo>
                </a:path>
                <a:path w="1882139" h="892810">
                  <a:moveTo>
                    <a:pt x="287019" y="636270"/>
                  </a:moveTo>
                  <a:lnTo>
                    <a:pt x="283209" y="633730"/>
                  </a:lnTo>
                  <a:lnTo>
                    <a:pt x="279400" y="629920"/>
                  </a:lnTo>
                  <a:lnTo>
                    <a:pt x="275589" y="626110"/>
                  </a:lnTo>
                </a:path>
                <a:path w="1882139" h="892810">
                  <a:moveTo>
                    <a:pt x="264159" y="614680"/>
                  </a:moveTo>
                  <a:lnTo>
                    <a:pt x="260350" y="610870"/>
                  </a:lnTo>
                  <a:lnTo>
                    <a:pt x="256539" y="607060"/>
                  </a:lnTo>
                  <a:lnTo>
                    <a:pt x="252729" y="603250"/>
                  </a:lnTo>
                </a:path>
                <a:path w="1882139" h="892810">
                  <a:moveTo>
                    <a:pt x="242569" y="591820"/>
                  </a:moveTo>
                  <a:lnTo>
                    <a:pt x="238759" y="588010"/>
                  </a:lnTo>
                  <a:lnTo>
                    <a:pt x="234950" y="582930"/>
                  </a:lnTo>
                  <a:lnTo>
                    <a:pt x="232409" y="579120"/>
                  </a:lnTo>
                </a:path>
                <a:path w="1882139" h="892810">
                  <a:moveTo>
                    <a:pt x="220979" y="567690"/>
                  </a:moveTo>
                  <a:lnTo>
                    <a:pt x="218439" y="563880"/>
                  </a:lnTo>
                  <a:lnTo>
                    <a:pt x="214629" y="560070"/>
                  </a:lnTo>
                  <a:lnTo>
                    <a:pt x="210819" y="554990"/>
                  </a:lnTo>
                </a:path>
                <a:path w="1882139" h="892810">
                  <a:moveTo>
                    <a:pt x="201929" y="543560"/>
                  </a:moveTo>
                  <a:lnTo>
                    <a:pt x="198119" y="538480"/>
                  </a:lnTo>
                  <a:lnTo>
                    <a:pt x="194309" y="534670"/>
                  </a:lnTo>
                  <a:lnTo>
                    <a:pt x="191769" y="530860"/>
                  </a:lnTo>
                </a:path>
                <a:path w="1882139" h="892810">
                  <a:moveTo>
                    <a:pt x="181609" y="518160"/>
                  </a:moveTo>
                  <a:lnTo>
                    <a:pt x="179069" y="513080"/>
                  </a:lnTo>
                  <a:lnTo>
                    <a:pt x="176529" y="509270"/>
                  </a:lnTo>
                  <a:lnTo>
                    <a:pt x="172719" y="505460"/>
                  </a:lnTo>
                </a:path>
                <a:path w="1882139" h="892810">
                  <a:moveTo>
                    <a:pt x="163829" y="491490"/>
                  </a:moveTo>
                  <a:lnTo>
                    <a:pt x="161289" y="487680"/>
                  </a:lnTo>
                  <a:lnTo>
                    <a:pt x="157479" y="483870"/>
                  </a:lnTo>
                  <a:lnTo>
                    <a:pt x="154939" y="478790"/>
                  </a:lnTo>
                </a:path>
                <a:path w="1882139" h="892810">
                  <a:moveTo>
                    <a:pt x="146050" y="466090"/>
                  </a:moveTo>
                  <a:lnTo>
                    <a:pt x="143509" y="461010"/>
                  </a:lnTo>
                  <a:lnTo>
                    <a:pt x="140969" y="457200"/>
                  </a:lnTo>
                  <a:lnTo>
                    <a:pt x="138429" y="452120"/>
                  </a:lnTo>
                </a:path>
                <a:path w="1882139" h="892810">
                  <a:moveTo>
                    <a:pt x="129539" y="438150"/>
                  </a:moveTo>
                  <a:lnTo>
                    <a:pt x="127000" y="434340"/>
                  </a:lnTo>
                  <a:lnTo>
                    <a:pt x="124459" y="429260"/>
                  </a:lnTo>
                  <a:lnTo>
                    <a:pt x="121919" y="424180"/>
                  </a:lnTo>
                </a:path>
                <a:path w="1882139" h="892810">
                  <a:moveTo>
                    <a:pt x="114300" y="411480"/>
                  </a:moveTo>
                  <a:lnTo>
                    <a:pt x="111759" y="406400"/>
                  </a:lnTo>
                  <a:lnTo>
                    <a:pt x="109219" y="401320"/>
                  </a:lnTo>
                  <a:lnTo>
                    <a:pt x="106679" y="396240"/>
                  </a:lnTo>
                </a:path>
                <a:path w="1882139" h="892810">
                  <a:moveTo>
                    <a:pt x="100329" y="382270"/>
                  </a:moveTo>
                  <a:lnTo>
                    <a:pt x="97789" y="378460"/>
                  </a:lnTo>
                  <a:lnTo>
                    <a:pt x="95250" y="373380"/>
                  </a:lnTo>
                  <a:lnTo>
                    <a:pt x="92709" y="368300"/>
                  </a:lnTo>
                </a:path>
                <a:path w="1882139" h="892810">
                  <a:moveTo>
                    <a:pt x="86359" y="354330"/>
                  </a:moveTo>
                  <a:lnTo>
                    <a:pt x="83819" y="349250"/>
                  </a:lnTo>
                  <a:lnTo>
                    <a:pt x="81279" y="344170"/>
                  </a:lnTo>
                  <a:lnTo>
                    <a:pt x="80009" y="339090"/>
                  </a:lnTo>
                </a:path>
                <a:path w="1882139" h="892810">
                  <a:moveTo>
                    <a:pt x="73659" y="325120"/>
                  </a:moveTo>
                  <a:lnTo>
                    <a:pt x="71119" y="320040"/>
                  </a:lnTo>
                  <a:lnTo>
                    <a:pt x="69850" y="316230"/>
                  </a:lnTo>
                  <a:lnTo>
                    <a:pt x="67309" y="311150"/>
                  </a:lnTo>
                </a:path>
                <a:path w="1882139" h="892810">
                  <a:moveTo>
                    <a:pt x="62229" y="295910"/>
                  </a:moveTo>
                  <a:lnTo>
                    <a:pt x="59689" y="290830"/>
                  </a:lnTo>
                  <a:lnTo>
                    <a:pt x="58419" y="285750"/>
                  </a:lnTo>
                  <a:lnTo>
                    <a:pt x="55879" y="280670"/>
                  </a:lnTo>
                </a:path>
                <a:path w="1882139" h="892810">
                  <a:moveTo>
                    <a:pt x="50800" y="265430"/>
                  </a:moveTo>
                  <a:lnTo>
                    <a:pt x="49529" y="260350"/>
                  </a:lnTo>
                  <a:lnTo>
                    <a:pt x="46989" y="255270"/>
                  </a:lnTo>
                  <a:lnTo>
                    <a:pt x="45719" y="250190"/>
                  </a:lnTo>
                </a:path>
                <a:path w="1882139" h="892810">
                  <a:moveTo>
                    <a:pt x="41909" y="236220"/>
                  </a:moveTo>
                  <a:lnTo>
                    <a:pt x="39369" y="231140"/>
                  </a:lnTo>
                  <a:lnTo>
                    <a:pt x="38100" y="226060"/>
                  </a:lnTo>
                  <a:lnTo>
                    <a:pt x="36829" y="220980"/>
                  </a:lnTo>
                </a:path>
                <a:path w="1882139" h="892810">
                  <a:moveTo>
                    <a:pt x="33019" y="205740"/>
                  </a:moveTo>
                  <a:lnTo>
                    <a:pt x="31750" y="200660"/>
                  </a:lnTo>
                  <a:lnTo>
                    <a:pt x="30479" y="195580"/>
                  </a:lnTo>
                  <a:lnTo>
                    <a:pt x="29209" y="190500"/>
                  </a:lnTo>
                </a:path>
                <a:path w="1882139" h="892810">
                  <a:moveTo>
                    <a:pt x="25400" y="175260"/>
                  </a:moveTo>
                  <a:lnTo>
                    <a:pt x="24129" y="168910"/>
                  </a:lnTo>
                  <a:lnTo>
                    <a:pt x="22859" y="163830"/>
                  </a:lnTo>
                  <a:lnTo>
                    <a:pt x="21589" y="158750"/>
                  </a:lnTo>
                </a:path>
                <a:path w="1882139" h="892810">
                  <a:moveTo>
                    <a:pt x="17779" y="143510"/>
                  </a:moveTo>
                  <a:lnTo>
                    <a:pt x="16509" y="138430"/>
                  </a:lnTo>
                  <a:lnTo>
                    <a:pt x="16509" y="133350"/>
                  </a:lnTo>
                  <a:lnTo>
                    <a:pt x="15239" y="128270"/>
                  </a:lnTo>
                </a:path>
                <a:path w="1882139" h="892810">
                  <a:moveTo>
                    <a:pt x="12700" y="111760"/>
                  </a:moveTo>
                  <a:lnTo>
                    <a:pt x="11429" y="106680"/>
                  </a:lnTo>
                  <a:lnTo>
                    <a:pt x="10159" y="101600"/>
                  </a:lnTo>
                  <a:lnTo>
                    <a:pt x="10159" y="96520"/>
                  </a:lnTo>
                </a:path>
                <a:path w="1882139" h="892810">
                  <a:moveTo>
                    <a:pt x="7619" y="81280"/>
                  </a:moveTo>
                  <a:lnTo>
                    <a:pt x="6350" y="76200"/>
                  </a:lnTo>
                  <a:lnTo>
                    <a:pt x="6350" y="69850"/>
                  </a:lnTo>
                  <a:lnTo>
                    <a:pt x="6350" y="64770"/>
                  </a:lnTo>
                </a:path>
                <a:path w="1882139" h="892810">
                  <a:moveTo>
                    <a:pt x="3809" y="49530"/>
                  </a:moveTo>
                  <a:lnTo>
                    <a:pt x="3809" y="44450"/>
                  </a:lnTo>
                  <a:lnTo>
                    <a:pt x="2539" y="39370"/>
                  </a:lnTo>
                  <a:lnTo>
                    <a:pt x="2539" y="34290"/>
                  </a:lnTo>
                </a:path>
                <a:path w="1882139" h="892810">
                  <a:moveTo>
                    <a:pt x="1269" y="17780"/>
                  </a:moveTo>
                  <a:lnTo>
                    <a:pt x="1269" y="12700"/>
                  </a:lnTo>
                  <a:lnTo>
                    <a:pt x="0" y="7620"/>
                  </a:lnTo>
                  <a:lnTo>
                    <a:pt x="0" y="254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5059" y="4192270"/>
              <a:ext cx="0" cy="15240"/>
            </a:xfrm>
            <a:custGeom>
              <a:avLst/>
              <a:gdLst/>
              <a:ahLst/>
              <a:cxnLst/>
              <a:rect l="l" t="t" r="r" b="b"/>
              <a:pathLst>
                <a:path h="15239">
                  <a:moveTo>
                    <a:pt x="-7906" y="7619"/>
                  </a:moveTo>
                  <a:lnTo>
                    <a:pt x="7906" y="7619"/>
                  </a:lnTo>
                </a:path>
              </a:pathLst>
            </a:custGeom>
            <a:ln w="1524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5059" y="4159250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0" y="16510"/>
                  </a:moveTo>
                  <a:lnTo>
                    <a:pt x="0" y="16510"/>
                  </a:lnTo>
                  <a:lnTo>
                    <a:pt x="0" y="1269"/>
                  </a:lnTo>
                  <a:lnTo>
                    <a:pt x="0" y="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5059" y="4127500"/>
              <a:ext cx="0" cy="16510"/>
            </a:xfrm>
            <a:custGeom>
              <a:avLst/>
              <a:gdLst/>
              <a:ahLst/>
              <a:cxnLst/>
              <a:rect l="l" t="t" r="r" b="b"/>
              <a:pathLst>
                <a:path h="16510">
                  <a:moveTo>
                    <a:pt x="-7906" y="8255"/>
                  </a:moveTo>
                  <a:lnTo>
                    <a:pt x="7906" y="8255"/>
                  </a:lnTo>
                </a:path>
              </a:pathLst>
            </a:custGeom>
            <a:ln w="1651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5059" y="3209289"/>
              <a:ext cx="941069" cy="901700"/>
            </a:xfrm>
            <a:custGeom>
              <a:avLst/>
              <a:gdLst/>
              <a:ahLst/>
              <a:cxnLst/>
              <a:rect l="l" t="t" r="r" b="b"/>
              <a:pathLst>
                <a:path w="941069" h="901700">
                  <a:moveTo>
                    <a:pt x="0" y="901700"/>
                  </a:moveTo>
                  <a:lnTo>
                    <a:pt x="1270" y="896620"/>
                  </a:lnTo>
                  <a:lnTo>
                    <a:pt x="1270" y="891540"/>
                  </a:lnTo>
                  <a:lnTo>
                    <a:pt x="1270" y="886460"/>
                  </a:lnTo>
                </a:path>
                <a:path w="941069" h="901700">
                  <a:moveTo>
                    <a:pt x="2540" y="871220"/>
                  </a:moveTo>
                  <a:lnTo>
                    <a:pt x="2540" y="864870"/>
                  </a:lnTo>
                  <a:lnTo>
                    <a:pt x="3809" y="859790"/>
                  </a:lnTo>
                  <a:lnTo>
                    <a:pt x="3809" y="854710"/>
                  </a:lnTo>
                </a:path>
                <a:path w="941069" h="901700">
                  <a:moveTo>
                    <a:pt x="5080" y="839470"/>
                  </a:moveTo>
                  <a:lnTo>
                    <a:pt x="6350" y="834390"/>
                  </a:lnTo>
                  <a:lnTo>
                    <a:pt x="6350" y="829310"/>
                  </a:lnTo>
                  <a:lnTo>
                    <a:pt x="7620" y="822960"/>
                  </a:lnTo>
                </a:path>
                <a:path w="941069" h="901700">
                  <a:moveTo>
                    <a:pt x="10159" y="807720"/>
                  </a:moveTo>
                  <a:lnTo>
                    <a:pt x="10159" y="802640"/>
                  </a:lnTo>
                  <a:lnTo>
                    <a:pt x="11430" y="797560"/>
                  </a:lnTo>
                  <a:lnTo>
                    <a:pt x="11430" y="792480"/>
                  </a:lnTo>
                </a:path>
                <a:path w="941069" h="901700">
                  <a:moveTo>
                    <a:pt x="15240" y="777240"/>
                  </a:moveTo>
                  <a:lnTo>
                    <a:pt x="15240" y="770890"/>
                  </a:lnTo>
                  <a:lnTo>
                    <a:pt x="16509" y="765810"/>
                  </a:lnTo>
                  <a:lnTo>
                    <a:pt x="17780" y="760730"/>
                  </a:lnTo>
                </a:path>
                <a:path w="941069" h="901700">
                  <a:moveTo>
                    <a:pt x="20320" y="745490"/>
                  </a:moveTo>
                  <a:lnTo>
                    <a:pt x="21590" y="740410"/>
                  </a:lnTo>
                  <a:lnTo>
                    <a:pt x="22859" y="735330"/>
                  </a:lnTo>
                  <a:lnTo>
                    <a:pt x="24130" y="730250"/>
                  </a:lnTo>
                </a:path>
                <a:path w="941069" h="901700">
                  <a:moveTo>
                    <a:pt x="26670" y="713740"/>
                  </a:moveTo>
                  <a:lnTo>
                    <a:pt x="29209" y="708660"/>
                  </a:lnTo>
                  <a:lnTo>
                    <a:pt x="29209" y="703580"/>
                  </a:lnTo>
                  <a:lnTo>
                    <a:pt x="31750" y="698500"/>
                  </a:lnTo>
                </a:path>
                <a:path w="941069" h="901700">
                  <a:moveTo>
                    <a:pt x="35559" y="683260"/>
                  </a:moveTo>
                  <a:lnTo>
                    <a:pt x="36830" y="678180"/>
                  </a:lnTo>
                  <a:lnTo>
                    <a:pt x="38100" y="673100"/>
                  </a:lnTo>
                  <a:lnTo>
                    <a:pt x="39370" y="668020"/>
                  </a:lnTo>
                </a:path>
                <a:path w="941069" h="901700">
                  <a:moveTo>
                    <a:pt x="44450" y="654050"/>
                  </a:moveTo>
                  <a:lnTo>
                    <a:pt x="45720" y="648970"/>
                  </a:lnTo>
                  <a:lnTo>
                    <a:pt x="46990" y="643890"/>
                  </a:lnTo>
                  <a:lnTo>
                    <a:pt x="48259" y="638810"/>
                  </a:lnTo>
                </a:path>
                <a:path w="941069" h="901700">
                  <a:moveTo>
                    <a:pt x="53340" y="623570"/>
                  </a:moveTo>
                  <a:lnTo>
                    <a:pt x="55880" y="618490"/>
                  </a:lnTo>
                  <a:lnTo>
                    <a:pt x="57150" y="613410"/>
                  </a:lnTo>
                  <a:lnTo>
                    <a:pt x="59690" y="608330"/>
                  </a:lnTo>
                </a:path>
                <a:path w="941069" h="901700">
                  <a:moveTo>
                    <a:pt x="64770" y="593090"/>
                  </a:moveTo>
                  <a:lnTo>
                    <a:pt x="67309" y="588010"/>
                  </a:lnTo>
                  <a:lnTo>
                    <a:pt x="68580" y="584200"/>
                  </a:lnTo>
                  <a:lnTo>
                    <a:pt x="71120" y="579120"/>
                  </a:lnTo>
                </a:path>
                <a:path w="941069" h="901700">
                  <a:moveTo>
                    <a:pt x="77470" y="563880"/>
                  </a:moveTo>
                  <a:lnTo>
                    <a:pt x="78740" y="558800"/>
                  </a:lnTo>
                  <a:lnTo>
                    <a:pt x="81280" y="553720"/>
                  </a:lnTo>
                  <a:lnTo>
                    <a:pt x="82550" y="549910"/>
                  </a:lnTo>
                </a:path>
                <a:path w="941069" h="901700">
                  <a:moveTo>
                    <a:pt x="88900" y="534670"/>
                  </a:moveTo>
                  <a:lnTo>
                    <a:pt x="91440" y="530860"/>
                  </a:lnTo>
                  <a:lnTo>
                    <a:pt x="93980" y="525780"/>
                  </a:lnTo>
                  <a:lnTo>
                    <a:pt x="96520" y="520700"/>
                  </a:lnTo>
                </a:path>
                <a:path w="941069" h="901700">
                  <a:moveTo>
                    <a:pt x="102870" y="506730"/>
                  </a:moveTo>
                  <a:lnTo>
                    <a:pt x="105409" y="501650"/>
                  </a:lnTo>
                  <a:lnTo>
                    <a:pt x="107950" y="497840"/>
                  </a:lnTo>
                  <a:lnTo>
                    <a:pt x="110490" y="492760"/>
                  </a:lnTo>
                </a:path>
                <a:path w="941069" h="901700">
                  <a:moveTo>
                    <a:pt x="118109" y="478790"/>
                  </a:moveTo>
                  <a:lnTo>
                    <a:pt x="120650" y="473710"/>
                  </a:lnTo>
                  <a:lnTo>
                    <a:pt x="123190" y="468630"/>
                  </a:lnTo>
                  <a:lnTo>
                    <a:pt x="125730" y="464820"/>
                  </a:lnTo>
                </a:path>
                <a:path w="941069" h="901700">
                  <a:moveTo>
                    <a:pt x="133350" y="450850"/>
                  </a:moveTo>
                  <a:lnTo>
                    <a:pt x="137159" y="447040"/>
                  </a:lnTo>
                  <a:lnTo>
                    <a:pt x="139700" y="441960"/>
                  </a:lnTo>
                  <a:lnTo>
                    <a:pt x="142240" y="436880"/>
                  </a:lnTo>
                </a:path>
                <a:path w="941069" h="901700">
                  <a:moveTo>
                    <a:pt x="151130" y="424180"/>
                  </a:moveTo>
                  <a:lnTo>
                    <a:pt x="153670" y="419100"/>
                  </a:lnTo>
                  <a:lnTo>
                    <a:pt x="156209" y="415290"/>
                  </a:lnTo>
                  <a:lnTo>
                    <a:pt x="158750" y="411480"/>
                  </a:lnTo>
                </a:path>
                <a:path w="941069" h="901700">
                  <a:moveTo>
                    <a:pt x="167640" y="397510"/>
                  </a:moveTo>
                  <a:lnTo>
                    <a:pt x="171450" y="393700"/>
                  </a:lnTo>
                  <a:lnTo>
                    <a:pt x="173990" y="389889"/>
                  </a:lnTo>
                  <a:lnTo>
                    <a:pt x="176530" y="384810"/>
                  </a:lnTo>
                </a:path>
                <a:path w="941069" h="901700">
                  <a:moveTo>
                    <a:pt x="186690" y="372110"/>
                  </a:moveTo>
                  <a:lnTo>
                    <a:pt x="189230" y="368300"/>
                  </a:lnTo>
                  <a:lnTo>
                    <a:pt x="193040" y="363220"/>
                  </a:lnTo>
                  <a:lnTo>
                    <a:pt x="195580" y="359410"/>
                  </a:lnTo>
                </a:path>
                <a:path w="941069" h="901700">
                  <a:moveTo>
                    <a:pt x="205740" y="346710"/>
                  </a:moveTo>
                  <a:lnTo>
                    <a:pt x="209550" y="342900"/>
                  </a:lnTo>
                  <a:lnTo>
                    <a:pt x="212090" y="339089"/>
                  </a:lnTo>
                  <a:lnTo>
                    <a:pt x="215900" y="334010"/>
                  </a:lnTo>
                </a:path>
                <a:path w="941069" h="901700">
                  <a:moveTo>
                    <a:pt x="226059" y="322580"/>
                  </a:moveTo>
                  <a:lnTo>
                    <a:pt x="229870" y="318770"/>
                  </a:lnTo>
                  <a:lnTo>
                    <a:pt x="233680" y="314960"/>
                  </a:lnTo>
                  <a:lnTo>
                    <a:pt x="236220" y="309880"/>
                  </a:lnTo>
                </a:path>
                <a:path w="941069" h="901700">
                  <a:moveTo>
                    <a:pt x="247650" y="298450"/>
                  </a:moveTo>
                  <a:lnTo>
                    <a:pt x="250190" y="294639"/>
                  </a:lnTo>
                  <a:lnTo>
                    <a:pt x="254000" y="290830"/>
                  </a:lnTo>
                  <a:lnTo>
                    <a:pt x="257809" y="287020"/>
                  </a:lnTo>
                </a:path>
                <a:path w="941069" h="901700">
                  <a:moveTo>
                    <a:pt x="269240" y="275589"/>
                  </a:moveTo>
                  <a:lnTo>
                    <a:pt x="273050" y="271780"/>
                  </a:lnTo>
                  <a:lnTo>
                    <a:pt x="276859" y="267970"/>
                  </a:lnTo>
                  <a:lnTo>
                    <a:pt x="280670" y="264160"/>
                  </a:lnTo>
                </a:path>
                <a:path w="941069" h="901700">
                  <a:moveTo>
                    <a:pt x="290830" y="254000"/>
                  </a:moveTo>
                  <a:lnTo>
                    <a:pt x="295909" y="250189"/>
                  </a:lnTo>
                  <a:lnTo>
                    <a:pt x="299720" y="246380"/>
                  </a:lnTo>
                  <a:lnTo>
                    <a:pt x="303530" y="242570"/>
                  </a:lnTo>
                </a:path>
                <a:path w="941069" h="901700">
                  <a:moveTo>
                    <a:pt x="314959" y="232410"/>
                  </a:moveTo>
                  <a:lnTo>
                    <a:pt x="318770" y="228600"/>
                  </a:lnTo>
                  <a:lnTo>
                    <a:pt x="322580" y="224789"/>
                  </a:lnTo>
                  <a:lnTo>
                    <a:pt x="326390" y="222250"/>
                  </a:lnTo>
                </a:path>
                <a:path w="941069" h="901700">
                  <a:moveTo>
                    <a:pt x="339090" y="212089"/>
                  </a:moveTo>
                  <a:lnTo>
                    <a:pt x="342900" y="208280"/>
                  </a:lnTo>
                  <a:lnTo>
                    <a:pt x="346709" y="204470"/>
                  </a:lnTo>
                  <a:lnTo>
                    <a:pt x="351790" y="201930"/>
                  </a:lnTo>
                </a:path>
                <a:path w="941069" h="901700">
                  <a:moveTo>
                    <a:pt x="363220" y="191770"/>
                  </a:moveTo>
                  <a:lnTo>
                    <a:pt x="368300" y="189230"/>
                  </a:lnTo>
                  <a:lnTo>
                    <a:pt x="372109" y="185420"/>
                  </a:lnTo>
                  <a:lnTo>
                    <a:pt x="377190" y="182880"/>
                  </a:lnTo>
                </a:path>
                <a:path w="941069" h="901700">
                  <a:moveTo>
                    <a:pt x="389890" y="172720"/>
                  </a:moveTo>
                  <a:lnTo>
                    <a:pt x="393700" y="170180"/>
                  </a:lnTo>
                  <a:lnTo>
                    <a:pt x="397509" y="167639"/>
                  </a:lnTo>
                  <a:lnTo>
                    <a:pt x="402590" y="163830"/>
                  </a:lnTo>
                </a:path>
                <a:path w="941069" h="901700">
                  <a:moveTo>
                    <a:pt x="415290" y="154939"/>
                  </a:moveTo>
                  <a:lnTo>
                    <a:pt x="420370" y="152400"/>
                  </a:lnTo>
                  <a:lnTo>
                    <a:pt x="424180" y="149860"/>
                  </a:lnTo>
                  <a:lnTo>
                    <a:pt x="427990" y="146050"/>
                  </a:lnTo>
                </a:path>
                <a:path w="941069" h="901700">
                  <a:moveTo>
                    <a:pt x="441959" y="138430"/>
                  </a:moveTo>
                  <a:lnTo>
                    <a:pt x="447040" y="135889"/>
                  </a:lnTo>
                  <a:lnTo>
                    <a:pt x="450850" y="132080"/>
                  </a:lnTo>
                  <a:lnTo>
                    <a:pt x="455930" y="129539"/>
                  </a:lnTo>
                </a:path>
                <a:path w="941069" h="901700">
                  <a:moveTo>
                    <a:pt x="469900" y="121920"/>
                  </a:moveTo>
                  <a:lnTo>
                    <a:pt x="473709" y="119380"/>
                  </a:lnTo>
                  <a:lnTo>
                    <a:pt x="478790" y="116839"/>
                  </a:lnTo>
                  <a:lnTo>
                    <a:pt x="483870" y="114300"/>
                  </a:lnTo>
                </a:path>
                <a:path w="941069" h="901700">
                  <a:moveTo>
                    <a:pt x="497840" y="106680"/>
                  </a:moveTo>
                  <a:lnTo>
                    <a:pt x="501650" y="104139"/>
                  </a:lnTo>
                  <a:lnTo>
                    <a:pt x="506730" y="101600"/>
                  </a:lnTo>
                  <a:lnTo>
                    <a:pt x="511809" y="100330"/>
                  </a:lnTo>
                </a:path>
                <a:path w="941069" h="901700">
                  <a:moveTo>
                    <a:pt x="525779" y="92710"/>
                  </a:moveTo>
                  <a:lnTo>
                    <a:pt x="530860" y="90170"/>
                  </a:lnTo>
                  <a:lnTo>
                    <a:pt x="534670" y="88900"/>
                  </a:lnTo>
                  <a:lnTo>
                    <a:pt x="539750" y="86360"/>
                  </a:lnTo>
                </a:path>
                <a:path w="941069" h="901700">
                  <a:moveTo>
                    <a:pt x="554990" y="80010"/>
                  </a:moveTo>
                  <a:lnTo>
                    <a:pt x="558800" y="77470"/>
                  </a:lnTo>
                  <a:lnTo>
                    <a:pt x="563879" y="76200"/>
                  </a:lnTo>
                  <a:lnTo>
                    <a:pt x="568960" y="73660"/>
                  </a:lnTo>
                </a:path>
                <a:path w="941069" h="901700">
                  <a:moveTo>
                    <a:pt x="584200" y="67310"/>
                  </a:moveTo>
                  <a:lnTo>
                    <a:pt x="589279" y="66039"/>
                  </a:lnTo>
                  <a:lnTo>
                    <a:pt x="593090" y="63500"/>
                  </a:lnTo>
                  <a:lnTo>
                    <a:pt x="598170" y="62230"/>
                  </a:lnTo>
                </a:path>
                <a:path w="941069" h="901700">
                  <a:moveTo>
                    <a:pt x="613410" y="55880"/>
                  </a:moveTo>
                  <a:lnTo>
                    <a:pt x="618490" y="54610"/>
                  </a:lnTo>
                  <a:lnTo>
                    <a:pt x="623570" y="52070"/>
                  </a:lnTo>
                  <a:lnTo>
                    <a:pt x="628650" y="50800"/>
                  </a:lnTo>
                </a:path>
                <a:path w="941069" h="901700">
                  <a:moveTo>
                    <a:pt x="643890" y="45720"/>
                  </a:moveTo>
                  <a:lnTo>
                    <a:pt x="648970" y="44450"/>
                  </a:lnTo>
                  <a:lnTo>
                    <a:pt x="654050" y="43180"/>
                  </a:lnTo>
                  <a:lnTo>
                    <a:pt x="659129" y="41910"/>
                  </a:lnTo>
                </a:path>
                <a:path w="941069" h="901700">
                  <a:moveTo>
                    <a:pt x="674370" y="36830"/>
                  </a:moveTo>
                  <a:lnTo>
                    <a:pt x="679450" y="35560"/>
                  </a:lnTo>
                  <a:lnTo>
                    <a:pt x="683260" y="34289"/>
                  </a:lnTo>
                  <a:lnTo>
                    <a:pt x="688340" y="33020"/>
                  </a:lnTo>
                </a:path>
                <a:path w="941069" h="901700">
                  <a:moveTo>
                    <a:pt x="704850" y="29210"/>
                  </a:moveTo>
                  <a:lnTo>
                    <a:pt x="709929" y="27939"/>
                  </a:lnTo>
                  <a:lnTo>
                    <a:pt x="715010" y="26670"/>
                  </a:lnTo>
                  <a:lnTo>
                    <a:pt x="720090" y="25400"/>
                  </a:lnTo>
                </a:path>
                <a:path w="941069" h="901700">
                  <a:moveTo>
                    <a:pt x="735329" y="21589"/>
                  </a:moveTo>
                  <a:lnTo>
                    <a:pt x="740410" y="21589"/>
                  </a:lnTo>
                  <a:lnTo>
                    <a:pt x="745490" y="20320"/>
                  </a:lnTo>
                  <a:lnTo>
                    <a:pt x="750570" y="19050"/>
                  </a:lnTo>
                </a:path>
                <a:path w="941069" h="901700">
                  <a:moveTo>
                    <a:pt x="767079" y="16510"/>
                  </a:moveTo>
                  <a:lnTo>
                    <a:pt x="772160" y="15239"/>
                  </a:lnTo>
                  <a:lnTo>
                    <a:pt x="777240" y="13970"/>
                  </a:lnTo>
                  <a:lnTo>
                    <a:pt x="782320" y="12700"/>
                  </a:lnTo>
                </a:path>
                <a:path w="941069" h="901700">
                  <a:moveTo>
                    <a:pt x="797560" y="11430"/>
                  </a:moveTo>
                  <a:lnTo>
                    <a:pt x="802640" y="10160"/>
                  </a:lnTo>
                  <a:lnTo>
                    <a:pt x="808990" y="8889"/>
                  </a:lnTo>
                  <a:lnTo>
                    <a:pt x="814070" y="8889"/>
                  </a:lnTo>
                </a:path>
                <a:path w="941069" h="901700">
                  <a:moveTo>
                    <a:pt x="829310" y="6350"/>
                  </a:moveTo>
                  <a:lnTo>
                    <a:pt x="834390" y="6350"/>
                  </a:lnTo>
                  <a:lnTo>
                    <a:pt x="839470" y="5080"/>
                  </a:lnTo>
                  <a:lnTo>
                    <a:pt x="844550" y="5080"/>
                  </a:lnTo>
                </a:path>
                <a:path w="941069" h="901700">
                  <a:moveTo>
                    <a:pt x="859790" y="3810"/>
                  </a:moveTo>
                  <a:lnTo>
                    <a:pt x="866140" y="3810"/>
                  </a:lnTo>
                  <a:lnTo>
                    <a:pt x="871220" y="2539"/>
                  </a:lnTo>
                  <a:lnTo>
                    <a:pt x="876300" y="2539"/>
                  </a:lnTo>
                </a:path>
                <a:path w="941069" h="901700">
                  <a:moveTo>
                    <a:pt x="892810" y="1270"/>
                  </a:moveTo>
                  <a:lnTo>
                    <a:pt x="897890" y="1270"/>
                  </a:lnTo>
                  <a:lnTo>
                    <a:pt x="902970" y="1270"/>
                  </a:lnTo>
                  <a:lnTo>
                    <a:pt x="908050" y="1270"/>
                  </a:lnTo>
                </a:path>
                <a:path w="941069" h="901700">
                  <a:moveTo>
                    <a:pt x="924560" y="0"/>
                  </a:moveTo>
                  <a:lnTo>
                    <a:pt x="929640" y="0"/>
                  </a:lnTo>
                  <a:lnTo>
                    <a:pt x="934720" y="0"/>
                  </a:lnTo>
                  <a:lnTo>
                    <a:pt x="941070" y="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62050" y="324611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62230" y="0"/>
                  </a:moveTo>
                  <a:lnTo>
                    <a:pt x="25400" y="0"/>
                  </a:lnTo>
                  <a:lnTo>
                    <a:pt x="0" y="25400"/>
                  </a:lnTo>
                  <a:lnTo>
                    <a:pt x="0" y="63500"/>
                  </a:lnTo>
                  <a:lnTo>
                    <a:pt x="25400" y="88900"/>
                  </a:lnTo>
                  <a:lnTo>
                    <a:pt x="62230" y="88900"/>
                  </a:lnTo>
                  <a:lnTo>
                    <a:pt x="88900" y="63500"/>
                  </a:lnTo>
                  <a:lnTo>
                    <a:pt x="88900" y="25400"/>
                  </a:lnTo>
                  <a:lnTo>
                    <a:pt x="6223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62050" y="324611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25400" y="0"/>
                  </a:moveTo>
                  <a:lnTo>
                    <a:pt x="62230" y="0"/>
                  </a:lnTo>
                  <a:lnTo>
                    <a:pt x="88900" y="25400"/>
                  </a:lnTo>
                  <a:lnTo>
                    <a:pt x="88900" y="63500"/>
                  </a:lnTo>
                  <a:lnTo>
                    <a:pt x="62230" y="88900"/>
                  </a:lnTo>
                  <a:lnTo>
                    <a:pt x="25400" y="88900"/>
                  </a:lnTo>
                  <a:lnTo>
                    <a:pt x="0" y="63500"/>
                  </a:lnTo>
                  <a:lnTo>
                    <a:pt x="0" y="25400"/>
                  </a:lnTo>
                  <a:lnTo>
                    <a:pt x="25400" y="0"/>
                  </a:lnTo>
                  <a:close/>
                </a:path>
                <a:path w="88900" h="88900">
                  <a:moveTo>
                    <a:pt x="0" y="0"/>
                  </a:moveTo>
                  <a:lnTo>
                    <a:pt x="0" y="0"/>
                  </a:lnTo>
                </a:path>
                <a:path w="88900" h="88900">
                  <a:moveTo>
                    <a:pt x="88900" y="88900"/>
                  </a:moveTo>
                  <a:lnTo>
                    <a:pt x="88900" y="88900"/>
                  </a:lnTo>
                </a:path>
              </a:pathLst>
            </a:custGeom>
            <a:ln w="9344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81427" y="3222397"/>
              <a:ext cx="98244" cy="9824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07430" y="2383789"/>
              <a:ext cx="0" cy="1997710"/>
            </a:xfrm>
            <a:custGeom>
              <a:avLst/>
              <a:gdLst/>
              <a:ahLst/>
              <a:cxnLst/>
              <a:rect l="l" t="t" r="r" b="b"/>
              <a:pathLst>
                <a:path h="1997710">
                  <a:moveTo>
                    <a:pt x="0" y="1997710"/>
                  </a:moveTo>
                  <a:lnTo>
                    <a:pt x="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69330" y="2311400"/>
              <a:ext cx="76200" cy="77470"/>
            </a:xfrm>
            <a:custGeom>
              <a:avLst/>
              <a:gdLst/>
              <a:ahLst/>
              <a:cxnLst/>
              <a:rect l="l" t="t" r="r" b="b"/>
              <a:pathLst>
                <a:path w="76200" h="77469">
                  <a:moveTo>
                    <a:pt x="38100" y="0"/>
                  </a:moveTo>
                  <a:lnTo>
                    <a:pt x="0" y="77470"/>
                  </a:lnTo>
                  <a:lnTo>
                    <a:pt x="76200" y="7747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6950" y="4399279"/>
              <a:ext cx="2275840" cy="0"/>
            </a:xfrm>
            <a:custGeom>
              <a:avLst/>
              <a:gdLst/>
              <a:ahLst/>
              <a:cxnLst/>
              <a:rect l="l" t="t" r="r" b="b"/>
              <a:pathLst>
                <a:path w="2275840">
                  <a:moveTo>
                    <a:pt x="0" y="0"/>
                  </a:moveTo>
                  <a:lnTo>
                    <a:pt x="2275840" y="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347709" y="4361179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0" y="76200"/>
                  </a:lnTo>
                  <a:lnTo>
                    <a:pt x="7747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70727" y="3757067"/>
              <a:ext cx="98244" cy="9951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62117" y="3802787"/>
              <a:ext cx="99514" cy="9951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71667" y="4079647"/>
              <a:ext cx="99514" cy="982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1217" y="4202837"/>
              <a:ext cx="98244" cy="9951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087767" y="3838347"/>
              <a:ext cx="99514" cy="982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71817" y="2803297"/>
              <a:ext cx="99514" cy="9824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78167" y="4066947"/>
              <a:ext cx="98244" cy="9824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3187" y="3514497"/>
              <a:ext cx="98244" cy="982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95617" y="3012847"/>
              <a:ext cx="98244" cy="982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6727" y="3138577"/>
              <a:ext cx="98244" cy="9824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38417" y="2669947"/>
              <a:ext cx="98244" cy="982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62367" y="3241447"/>
              <a:ext cx="98244" cy="982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04967" y="4519067"/>
              <a:ext cx="98244" cy="9951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23967" y="4652417"/>
              <a:ext cx="99514" cy="9824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914900" y="4400550"/>
              <a:ext cx="1182370" cy="952500"/>
            </a:xfrm>
            <a:custGeom>
              <a:avLst/>
              <a:gdLst/>
              <a:ahLst/>
              <a:cxnLst/>
              <a:rect l="l" t="t" r="r" b="b"/>
              <a:pathLst>
                <a:path w="1182370" h="952500">
                  <a:moveTo>
                    <a:pt x="1182370" y="0"/>
                  </a:moveTo>
                  <a:lnTo>
                    <a:pt x="0" y="952500"/>
                  </a:lnTo>
                </a:path>
              </a:pathLst>
            </a:custGeom>
            <a:ln w="255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859019" y="5318760"/>
              <a:ext cx="83820" cy="78740"/>
            </a:xfrm>
            <a:custGeom>
              <a:avLst/>
              <a:gdLst/>
              <a:ahLst/>
              <a:cxnLst/>
              <a:rect l="l" t="t" r="r" b="b"/>
              <a:pathLst>
                <a:path w="83820" h="78739">
                  <a:moveTo>
                    <a:pt x="35559" y="0"/>
                  </a:moveTo>
                  <a:lnTo>
                    <a:pt x="0" y="78739"/>
                  </a:lnTo>
                  <a:lnTo>
                    <a:pt x="83819" y="60959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610100" y="3048000"/>
              <a:ext cx="2933700" cy="2590800"/>
            </a:xfrm>
            <a:custGeom>
              <a:avLst/>
              <a:gdLst/>
              <a:ahLst/>
              <a:cxnLst/>
              <a:rect l="l" t="t" r="r" b="b"/>
              <a:pathLst>
                <a:path w="2933700" h="2590800">
                  <a:moveTo>
                    <a:pt x="1485900" y="0"/>
                  </a:moveTo>
                  <a:lnTo>
                    <a:pt x="1497329" y="11429"/>
                  </a:lnTo>
                </a:path>
                <a:path w="2933700" h="2590800">
                  <a:moveTo>
                    <a:pt x="1508760" y="21589"/>
                  </a:moveTo>
                  <a:lnTo>
                    <a:pt x="1520189" y="31750"/>
                  </a:lnTo>
                </a:path>
                <a:path w="2933700" h="2590800">
                  <a:moveTo>
                    <a:pt x="1531620" y="43179"/>
                  </a:moveTo>
                  <a:lnTo>
                    <a:pt x="1544320" y="53339"/>
                  </a:lnTo>
                </a:path>
                <a:path w="2933700" h="2590800">
                  <a:moveTo>
                    <a:pt x="1555750" y="64770"/>
                  </a:moveTo>
                  <a:lnTo>
                    <a:pt x="1567179" y="74929"/>
                  </a:lnTo>
                </a:path>
                <a:path w="2933700" h="2590800">
                  <a:moveTo>
                    <a:pt x="1578610" y="86360"/>
                  </a:moveTo>
                  <a:lnTo>
                    <a:pt x="1590039" y="96520"/>
                  </a:lnTo>
                </a:path>
                <a:path w="2933700" h="2590800">
                  <a:moveTo>
                    <a:pt x="1602739" y="107950"/>
                  </a:moveTo>
                  <a:lnTo>
                    <a:pt x="1614170" y="118110"/>
                  </a:lnTo>
                </a:path>
                <a:path w="2933700" h="2590800">
                  <a:moveTo>
                    <a:pt x="1625600" y="129539"/>
                  </a:moveTo>
                  <a:lnTo>
                    <a:pt x="1637029" y="139700"/>
                  </a:lnTo>
                </a:path>
                <a:path w="2933700" h="2590800">
                  <a:moveTo>
                    <a:pt x="1648460" y="149860"/>
                  </a:moveTo>
                  <a:lnTo>
                    <a:pt x="1659889" y="161289"/>
                  </a:lnTo>
                </a:path>
                <a:path w="2933700" h="2590800">
                  <a:moveTo>
                    <a:pt x="1672589" y="171450"/>
                  </a:moveTo>
                  <a:lnTo>
                    <a:pt x="1684020" y="182879"/>
                  </a:lnTo>
                </a:path>
                <a:path w="2933700" h="2590800">
                  <a:moveTo>
                    <a:pt x="1695450" y="193039"/>
                  </a:moveTo>
                  <a:lnTo>
                    <a:pt x="1706879" y="204470"/>
                  </a:lnTo>
                </a:path>
                <a:path w="2933700" h="2590800">
                  <a:moveTo>
                    <a:pt x="1718310" y="214629"/>
                  </a:moveTo>
                  <a:lnTo>
                    <a:pt x="1731010" y="226060"/>
                  </a:lnTo>
                </a:path>
                <a:path w="2933700" h="2590800">
                  <a:moveTo>
                    <a:pt x="1742439" y="236220"/>
                  </a:moveTo>
                  <a:lnTo>
                    <a:pt x="1753870" y="247650"/>
                  </a:lnTo>
                </a:path>
                <a:path w="2933700" h="2590800">
                  <a:moveTo>
                    <a:pt x="1765300" y="257810"/>
                  </a:moveTo>
                  <a:lnTo>
                    <a:pt x="1776729" y="267970"/>
                  </a:lnTo>
                </a:path>
                <a:path w="2933700" h="2590800">
                  <a:moveTo>
                    <a:pt x="1789429" y="279400"/>
                  </a:moveTo>
                  <a:lnTo>
                    <a:pt x="1800860" y="289560"/>
                  </a:lnTo>
                </a:path>
                <a:path w="2933700" h="2590800">
                  <a:moveTo>
                    <a:pt x="1812289" y="300989"/>
                  </a:moveTo>
                  <a:lnTo>
                    <a:pt x="1823720" y="311150"/>
                  </a:lnTo>
                </a:path>
                <a:path w="2933700" h="2590800">
                  <a:moveTo>
                    <a:pt x="1835150" y="322579"/>
                  </a:moveTo>
                  <a:lnTo>
                    <a:pt x="1846579" y="332739"/>
                  </a:lnTo>
                </a:path>
                <a:path w="2933700" h="2590800">
                  <a:moveTo>
                    <a:pt x="1859279" y="344170"/>
                  </a:moveTo>
                  <a:lnTo>
                    <a:pt x="1870710" y="354329"/>
                  </a:lnTo>
                </a:path>
                <a:path w="2933700" h="2590800">
                  <a:moveTo>
                    <a:pt x="1882139" y="364489"/>
                  </a:moveTo>
                  <a:lnTo>
                    <a:pt x="1893570" y="375920"/>
                  </a:lnTo>
                </a:path>
                <a:path w="2933700" h="2590800">
                  <a:moveTo>
                    <a:pt x="1905000" y="386079"/>
                  </a:moveTo>
                  <a:lnTo>
                    <a:pt x="1916429" y="397510"/>
                  </a:lnTo>
                </a:path>
                <a:path w="2933700" h="2590800">
                  <a:moveTo>
                    <a:pt x="1929129" y="407670"/>
                  </a:moveTo>
                  <a:lnTo>
                    <a:pt x="1940559" y="417829"/>
                  </a:lnTo>
                </a:path>
                <a:path w="2933700" h="2590800">
                  <a:moveTo>
                    <a:pt x="1951990" y="429260"/>
                  </a:moveTo>
                  <a:lnTo>
                    <a:pt x="1963420" y="439420"/>
                  </a:lnTo>
                </a:path>
                <a:path w="2933700" h="2590800">
                  <a:moveTo>
                    <a:pt x="1974850" y="450850"/>
                  </a:moveTo>
                  <a:lnTo>
                    <a:pt x="1986279" y="461010"/>
                  </a:lnTo>
                </a:path>
                <a:path w="2933700" h="2590800">
                  <a:moveTo>
                    <a:pt x="1998979" y="472439"/>
                  </a:moveTo>
                  <a:lnTo>
                    <a:pt x="2010409" y="482600"/>
                  </a:lnTo>
                </a:path>
                <a:path w="2933700" h="2590800">
                  <a:moveTo>
                    <a:pt x="2021840" y="494029"/>
                  </a:moveTo>
                  <a:lnTo>
                    <a:pt x="2033270" y="504189"/>
                  </a:lnTo>
                </a:path>
                <a:path w="2933700" h="2590800">
                  <a:moveTo>
                    <a:pt x="2044700" y="515620"/>
                  </a:moveTo>
                  <a:lnTo>
                    <a:pt x="2056129" y="525779"/>
                  </a:lnTo>
                </a:path>
                <a:path w="2933700" h="2590800">
                  <a:moveTo>
                    <a:pt x="2068829" y="535939"/>
                  </a:moveTo>
                  <a:lnTo>
                    <a:pt x="2080259" y="547370"/>
                  </a:lnTo>
                </a:path>
                <a:path w="2933700" h="2590800">
                  <a:moveTo>
                    <a:pt x="2091690" y="557529"/>
                  </a:moveTo>
                  <a:lnTo>
                    <a:pt x="2103120" y="568960"/>
                  </a:lnTo>
                </a:path>
                <a:path w="2933700" h="2590800">
                  <a:moveTo>
                    <a:pt x="2114550" y="579119"/>
                  </a:moveTo>
                  <a:lnTo>
                    <a:pt x="2125979" y="590550"/>
                  </a:lnTo>
                </a:path>
                <a:path w="2933700" h="2590800">
                  <a:moveTo>
                    <a:pt x="2138679" y="600710"/>
                  </a:moveTo>
                  <a:lnTo>
                    <a:pt x="2150109" y="612139"/>
                  </a:lnTo>
                </a:path>
                <a:path w="2933700" h="2590800">
                  <a:moveTo>
                    <a:pt x="2161540" y="622300"/>
                  </a:moveTo>
                  <a:lnTo>
                    <a:pt x="2172970" y="633730"/>
                  </a:lnTo>
                </a:path>
                <a:path w="2933700" h="2590800">
                  <a:moveTo>
                    <a:pt x="2184400" y="643889"/>
                  </a:moveTo>
                  <a:lnTo>
                    <a:pt x="2195829" y="654050"/>
                  </a:lnTo>
                </a:path>
                <a:path w="2933700" h="2590800">
                  <a:moveTo>
                    <a:pt x="2208529" y="665480"/>
                  </a:moveTo>
                  <a:lnTo>
                    <a:pt x="2219959" y="675639"/>
                  </a:lnTo>
                </a:path>
                <a:path w="2933700" h="2590800">
                  <a:moveTo>
                    <a:pt x="2231390" y="687069"/>
                  </a:moveTo>
                  <a:lnTo>
                    <a:pt x="2242820" y="697230"/>
                  </a:lnTo>
                </a:path>
                <a:path w="2933700" h="2590800">
                  <a:moveTo>
                    <a:pt x="2254250" y="708660"/>
                  </a:moveTo>
                  <a:lnTo>
                    <a:pt x="2266950" y="718819"/>
                  </a:lnTo>
                </a:path>
                <a:path w="2933700" h="2590800">
                  <a:moveTo>
                    <a:pt x="2278379" y="730250"/>
                  </a:moveTo>
                  <a:lnTo>
                    <a:pt x="2289809" y="740410"/>
                  </a:lnTo>
                </a:path>
                <a:path w="2933700" h="2590800">
                  <a:moveTo>
                    <a:pt x="2301240" y="750569"/>
                  </a:moveTo>
                  <a:lnTo>
                    <a:pt x="2312670" y="762000"/>
                  </a:lnTo>
                </a:path>
                <a:path w="2933700" h="2590800">
                  <a:moveTo>
                    <a:pt x="2324100" y="772160"/>
                  </a:moveTo>
                  <a:lnTo>
                    <a:pt x="2336800" y="783589"/>
                  </a:lnTo>
                </a:path>
                <a:path w="2933700" h="2590800">
                  <a:moveTo>
                    <a:pt x="2348229" y="793750"/>
                  </a:moveTo>
                  <a:lnTo>
                    <a:pt x="2359659" y="805180"/>
                  </a:lnTo>
                </a:path>
                <a:path w="2933700" h="2590800">
                  <a:moveTo>
                    <a:pt x="2371090" y="815339"/>
                  </a:moveTo>
                  <a:lnTo>
                    <a:pt x="2382520" y="826769"/>
                  </a:lnTo>
                </a:path>
                <a:path w="2933700" h="2590800">
                  <a:moveTo>
                    <a:pt x="2395220" y="836930"/>
                  </a:moveTo>
                  <a:lnTo>
                    <a:pt x="2406650" y="848360"/>
                  </a:lnTo>
                </a:path>
                <a:path w="2933700" h="2590800">
                  <a:moveTo>
                    <a:pt x="2418079" y="858519"/>
                  </a:moveTo>
                  <a:lnTo>
                    <a:pt x="2429509" y="868680"/>
                  </a:lnTo>
                </a:path>
                <a:path w="2933700" h="2590800">
                  <a:moveTo>
                    <a:pt x="2440940" y="880110"/>
                  </a:moveTo>
                  <a:lnTo>
                    <a:pt x="2452370" y="890269"/>
                  </a:lnTo>
                </a:path>
                <a:path w="2933700" h="2590800">
                  <a:moveTo>
                    <a:pt x="2465070" y="901700"/>
                  </a:moveTo>
                  <a:lnTo>
                    <a:pt x="2476500" y="911860"/>
                  </a:lnTo>
                </a:path>
                <a:path w="2933700" h="2590800">
                  <a:moveTo>
                    <a:pt x="2487929" y="923289"/>
                  </a:moveTo>
                  <a:lnTo>
                    <a:pt x="2499359" y="933450"/>
                  </a:lnTo>
                </a:path>
                <a:path w="2933700" h="2590800">
                  <a:moveTo>
                    <a:pt x="2510790" y="944880"/>
                  </a:moveTo>
                  <a:lnTo>
                    <a:pt x="2523490" y="955039"/>
                  </a:lnTo>
                </a:path>
                <a:path w="2933700" h="2590800">
                  <a:moveTo>
                    <a:pt x="2534920" y="966469"/>
                  </a:moveTo>
                  <a:lnTo>
                    <a:pt x="2546350" y="976630"/>
                  </a:lnTo>
                </a:path>
                <a:path w="2933700" h="2590800">
                  <a:moveTo>
                    <a:pt x="2557779" y="986789"/>
                  </a:moveTo>
                  <a:lnTo>
                    <a:pt x="2569209" y="998219"/>
                  </a:lnTo>
                </a:path>
                <a:path w="2933700" h="2590800">
                  <a:moveTo>
                    <a:pt x="2580640" y="1008380"/>
                  </a:moveTo>
                  <a:lnTo>
                    <a:pt x="2593340" y="1019810"/>
                  </a:lnTo>
                </a:path>
                <a:path w="2933700" h="2590800">
                  <a:moveTo>
                    <a:pt x="2604770" y="1029969"/>
                  </a:moveTo>
                  <a:lnTo>
                    <a:pt x="2616200" y="1041400"/>
                  </a:lnTo>
                </a:path>
                <a:path w="2933700" h="2590800">
                  <a:moveTo>
                    <a:pt x="2627629" y="1051560"/>
                  </a:moveTo>
                  <a:lnTo>
                    <a:pt x="2639059" y="1062989"/>
                  </a:lnTo>
                </a:path>
                <a:path w="2933700" h="2590800">
                  <a:moveTo>
                    <a:pt x="2650490" y="1073150"/>
                  </a:moveTo>
                  <a:lnTo>
                    <a:pt x="2663190" y="1083310"/>
                  </a:lnTo>
                </a:path>
                <a:path w="2933700" h="2590800">
                  <a:moveTo>
                    <a:pt x="2674620" y="1094739"/>
                  </a:moveTo>
                  <a:lnTo>
                    <a:pt x="2686050" y="1104900"/>
                  </a:lnTo>
                </a:path>
                <a:path w="2933700" h="2590800">
                  <a:moveTo>
                    <a:pt x="2697479" y="1116330"/>
                  </a:moveTo>
                  <a:lnTo>
                    <a:pt x="2708909" y="1126489"/>
                  </a:lnTo>
                </a:path>
                <a:path w="2933700" h="2590800">
                  <a:moveTo>
                    <a:pt x="2720340" y="1137920"/>
                  </a:moveTo>
                  <a:lnTo>
                    <a:pt x="2733040" y="1148080"/>
                  </a:lnTo>
                </a:path>
                <a:path w="2933700" h="2590800">
                  <a:moveTo>
                    <a:pt x="2744470" y="1159510"/>
                  </a:moveTo>
                  <a:lnTo>
                    <a:pt x="2755900" y="1169670"/>
                  </a:lnTo>
                </a:path>
                <a:path w="2933700" h="2590800">
                  <a:moveTo>
                    <a:pt x="2767329" y="1181100"/>
                  </a:moveTo>
                  <a:lnTo>
                    <a:pt x="2778759" y="1191260"/>
                  </a:lnTo>
                </a:path>
                <a:path w="2933700" h="2590800">
                  <a:moveTo>
                    <a:pt x="2790190" y="1201420"/>
                  </a:moveTo>
                  <a:lnTo>
                    <a:pt x="2802890" y="1212850"/>
                  </a:lnTo>
                </a:path>
                <a:path w="2933700" h="2590800">
                  <a:moveTo>
                    <a:pt x="2814320" y="1223010"/>
                  </a:moveTo>
                  <a:lnTo>
                    <a:pt x="2825750" y="1234439"/>
                  </a:lnTo>
                </a:path>
                <a:path w="2933700" h="2590800">
                  <a:moveTo>
                    <a:pt x="2837179" y="1244600"/>
                  </a:moveTo>
                  <a:lnTo>
                    <a:pt x="2848609" y="1256030"/>
                  </a:lnTo>
                </a:path>
                <a:path w="2933700" h="2590800">
                  <a:moveTo>
                    <a:pt x="2860040" y="1266189"/>
                  </a:moveTo>
                  <a:lnTo>
                    <a:pt x="2872740" y="1277620"/>
                  </a:lnTo>
                </a:path>
                <a:path w="2933700" h="2590800">
                  <a:moveTo>
                    <a:pt x="2884170" y="1287780"/>
                  </a:moveTo>
                  <a:lnTo>
                    <a:pt x="2895600" y="1299210"/>
                  </a:lnTo>
                </a:path>
                <a:path w="2933700" h="2590800">
                  <a:moveTo>
                    <a:pt x="2907029" y="1309370"/>
                  </a:moveTo>
                  <a:lnTo>
                    <a:pt x="2918459" y="1319530"/>
                  </a:lnTo>
                </a:path>
                <a:path w="2933700" h="2590800">
                  <a:moveTo>
                    <a:pt x="2929890" y="1330960"/>
                  </a:moveTo>
                  <a:lnTo>
                    <a:pt x="2933700" y="1333500"/>
                  </a:lnTo>
                </a:path>
                <a:path w="2933700" h="2590800">
                  <a:moveTo>
                    <a:pt x="1714500" y="2590800"/>
                  </a:moveTo>
                  <a:lnTo>
                    <a:pt x="1725929" y="2579370"/>
                  </a:lnTo>
                </a:path>
                <a:path w="2933700" h="2590800">
                  <a:moveTo>
                    <a:pt x="1736089" y="2567940"/>
                  </a:moveTo>
                  <a:lnTo>
                    <a:pt x="1747520" y="2557780"/>
                  </a:lnTo>
                </a:path>
                <a:path w="2933700" h="2590800">
                  <a:moveTo>
                    <a:pt x="1758950" y="2546350"/>
                  </a:moveTo>
                  <a:lnTo>
                    <a:pt x="1770379" y="2534920"/>
                  </a:lnTo>
                </a:path>
                <a:path w="2933700" h="2590800">
                  <a:moveTo>
                    <a:pt x="1781810" y="2523490"/>
                  </a:moveTo>
                  <a:lnTo>
                    <a:pt x="1793239" y="2512060"/>
                  </a:lnTo>
                </a:path>
                <a:path w="2933700" h="2590800">
                  <a:moveTo>
                    <a:pt x="1803400" y="2500630"/>
                  </a:moveTo>
                  <a:lnTo>
                    <a:pt x="1814829" y="2490470"/>
                  </a:lnTo>
                </a:path>
                <a:path w="2933700" h="2590800">
                  <a:moveTo>
                    <a:pt x="1826260" y="2479040"/>
                  </a:moveTo>
                  <a:lnTo>
                    <a:pt x="1837689" y="2467610"/>
                  </a:lnTo>
                </a:path>
                <a:path w="2933700" h="2590800">
                  <a:moveTo>
                    <a:pt x="1849120" y="2456180"/>
                  </a:moveTo>
                  <a:lnTo>
                    <a:pt x="1860550" y="2444750"/>
                  </a:lnTo>
                </a:path>
                <a:path w="2933700" h="2590800">
                  <a:moveTo>
                    <a:pt x="1870710" y="2433320"/>
                  </a:moveTo>
                  <a:lnTo>
                    <a:pt x="1882139" y="2423160"/>
                  </a:lnTo>
                </a:path>
                <a:path w="2933700" h="2590800">
                  <a:moveTo>
                    <a:pt x="1893570" y="2411730"/>
                  </a:moveTo>
                  <a:lnTo>
                    <a:pt x="1905000" y="2400300"/>
                  </a:lnTo>
                </a:path>
                <a:path w="2933700" h="2590800">
                  <a:moveTo>
                    <a:pt x="1916429" y="2388870"/>
                  </a:moveTo>
                  <a:lnTo>
                    <a:pt x="1926590" y="2377440"/>
                  </a:lnTo>
                </a:path>
                <a:path w="2933700" h="2590800">
                  <a:moveTo>
                    <a:pt x="1938020" y="2367280"/>
                  </a:moveTo>
                  <a:lnTo>
                    <a:pt x="1949450" y="2355850"/>
                  </a:lnTo>
                </a:path>
                <a:path w="2933700" h="2590800">
                  <a:moveTo>
                    <a:pt x="1960879" y="2344420"/>
                  </a:moveTo>
                  <a:lnTo>
                    <a:pt x="1972309" y="2332990"/>
                  </a:lnTo>
                </a:path>
                <a:path w="2933700" h="2590800">
                  <a:moveTo>
                    <a:pt x="1983740" y="2321560"/>
                  </a:moveTo>
                  <a:lnTo>
                    <a:pt x="1993900" y="2310130"/>
                  </a:lnTo>
                </a:path>
                <a:path w="2933700" h="2590800">
                  <a:moveTo>
                    <a:pt x="2005329" y="2299970"/>
                  </a:moveTo>
                  <a:lnTo>
                    <a:pt x="2016759" y="2288540"/>
                  </a:lnTo>
                </a:path>
                <a:path w="2933700" h="2590800">
                  <a:moveTo>
                    <a:pt x="2028190" y="2277110"/>
                  </a:moveTo>
                  <a:lnTo>
                    <a:pt x="2039620" y="2265680"/>
                  </a:lnTo>
                </a:path>
                <a:path w="2933700" h="2590800">
                  <a:moveTo>
                    <a:pt x="2051050" y="2254250"/>
                  </a:moveTo>
                  <a:lnTo>
                    <a:pt x="2061209" y="2244090"/>
                  </a:lnTo>
                </a:path>
                <a:path w="2933700" h="2590800">
                  <a:moveTo>
                    <a:pt x="2072640" y="2232660"/>
                  </a:moveTo>
                  <a:lnTo>
                    <a:pt x="2084070" y="2221230"/>
                  </a:lnTo>
                </a:path>
                <a:path w="2933700" h="2590800">
                  <a:moveTo>
                    <a:pt x="2095500" y="2209800"/>
                  </a:moveTo>
                  <a:lnTo>
                    <a:pt x="2106929" y="2198370"/>
                  </a:lnTo>
                </a:path>
                <a:path w="2933700" h="2590800">
                  <a:moveTo>
                    <a:pt x="2117090" y="2186940"/>
                  </a:moveTo>
                  <a:lnTo>
                    <a:pt x="2128520" y="2176780"/>
                  </a:lnTo>
                </a:path>
                <a:path w="2933700" h="2590800">
                  <a:moveTo>
                    <a:pt x="2139950" y="2165350"/>
                  </a:moveTo>
                  <a:lnTo>
                    <a:pt x="2151379" y="2153920"/>
                  </a:lnTo>
                </a:path>
                <a:path w="2933700" h="2590800">
                  <a:moveTo>
                    <a:pt x="2162809" y="2142490"/>
                  </a:moveTo>
                  <a:lnTo>
                    <a:pt x="2174240" y="2131060"/>
                  </a:lnTo>
                </a:path>
                <a:path w="2933700" h="2590800">
                  <a:moveTo>
                    <a:pt x="2184400" y="2119630"/>
                  </a:moveTo>
                  <a:lnTo>
                    <a:pt x="2195829" y="2109470"/>
                  </a:lnTo>
                </a:path>
                <a:path w="2933700" h="2590800">
                  <a:moveTo>
                    <a:pt x="2207259" y="2098040"/>
                  </a:moveTo>
                  <a:lnTo>
                    <a:pt x="2218690" y="2086610"/>
                  </a:lnTo>
                </a:path>
                <a:path w="2933700" h="2590800">
                  <a:moveTo>
                    <a:pt x="2230120" y="2075180"/>
                  </a:moveTo>
                  <a:lnTo>
                    <a:pt x="2241550" y="2063750"/>
                  </a:lnTo>
                </a:path>
                <a:path w="2933700" h="2590800">
                  <a:moveTo>
                    <a:pt x="2251709" y="2053589"/>
                  </a:moveTo>
                  <a:lnTo>
                    <a:pt x="2263140" y="2042160"/>
                  </a:lnTo>
                </a:path>
                <a:path w="2933700" h="2590800">
                  <a:moveTo>
                    <a:pt x="2274570" y="2030730"/>
                  </a:moveTo>
                  <a:lnTo>
                    <a:pt x="2286000" y="2019300"/>
                  </a:lnTo>
                </a:path>
                <a:path w="2933700" h="2590800">
                  <a:moveTo>
                    <a:pt x="2297429" y="2007870"/>
                  </a:moveTo>
                  <a:lnTo>
                    <a:pt x="2307590" y="1996439"/>
                  </a:lnTo>
                </a:path>
                <a:path w="2933700" h="2590800">
                  <a:moveTo>
                    <a:pt x="2319020" y="1986280"/>
                  </a:moveTo>
                  <a:lnTo>
                    <a:pt x="2330450" y="1974850"/>
                  </a:lnTo>
                </a:path>
                <a:path w="2933700" h="2590800">
                  <a:moveTo>
                    <a:pt x="2341879" y="1963420"/>
                  </a:moveTo>
                  <a:lnTo>
                    <a:pt x="2353309" y="1951989"/>
                  </a:lnTo>
                </a:path>
                <a:path w="2933700" h="2590800">
                  <a:moveTo>
                    <a:pt x="2364740" y="1941830"/>
                  </a:moveTo>
                  <a:lnTo>
                    <a:pt x="2374900" y="1930400"/>
                  </a:lnTo>
                </a:path>
                <a:path w="2933700" h="2590800">
                  <a:moveTo>
                    <a:pt x="2386329" y="1918970"/>
                  </a:moveTo>
                  <a:lnTo>
                    <a:pt x="2397759" y="1907539"/>
                  </a:lnTo>
                </a:path>
                <a:path w="2933700" h="2590800">
                  <a:moveTo>
                    <a:pt x="2409190" y="1896110"/>
                  </a:moveTo>
                  <a:lnTo>
                    <a:pt x="2419350" y="1884680"/>
                  </a:lnTo>
                </a:path>
                <a:path w="2933700" h="2590800">
                  <a:moveTo>
                    <a:pt x="2432050" y="1874520"/>
                  </a:moveTo>
                  <a:lnTo>
                    <a:pt x="2442209" y="1863089"/>
                  </a:lnTo>
                </a:path>
                <a:path w="2933700" h="2590800">
                  <a:moveTo>
                    <a:pt x="2453640" y="1851660"/>
                  </a:moveTo>
                  <a:lnTo>
                    <a:pt x="2465070" y="1840230"/>
                  </a:lnTo>
                </a:path>
                <a:path w="2933700" h="2590800">
                  <a:moveTo>
                    <a:pt x="2476500" y="1828800"/>
                  </a:moveTo>
                  <a:lnTo>
                    <a:pt x="2487929" y="1818639"/>
                  </a:lnTo>
                </a:path>
                <a:path w="2933700" h="2590800">
                  <a:moveTo>
                    <a:pt x="2498090" y="1807210"/>
                  </a:moveTo>
                  <a:lnTo>
                    <a:pt x="2509520" y="1795780"/>
                  </a:lnTo>
                </a:path>
                <a:path w="2933700" h="2590800">
                  <a:moveTo>
                    <a:pt x="2520950" y="1784350"/>
                  </a:moveTo>
                  <a:lnTo>
                    <a:pt x="2532379" y="1772920"/>
                  </a:lnTo>
                </a:path>
                <a:path w="2933700" h="2590800">
                  <a:moveTo>
                    <a:pt x="2543809" y="1761489"/>
                  </a:moveTo>
                  <a:lnTo>
                    <a:pt x="2555240" y="1751330"/>
                  </a:lnTo>
                </a:path>
                <a:path w="2933700" h="2590800">
                  <a:moveTo>
                    <a:pt x="2565400" y="1739900"/>
                  </a:moveTo>
                  <a:lnTo>
                    <a:pt x="2576829" y="1728470"/>
                  </a:lnTo>
                </a:path>
                <a:path w="2933700" h="2590800">
                  <a:moveTo>
                    <a:pt x="2588259" y="1717039"/>
                  </a:moveTo>
                  <a:lnTo>
                    <a:pt x="2599690" y="1705610"/>
                  </a:lnTo>
                </a:path>
                <a:path w="2933700" h="2590800">
                  <a:moveTo>
                    <a:pt x="2609850" y="1694180"/>
                  </a:moveTo>
                  <a:lnTo>
                    <a:pt x="2622550" y="1684020"/>
                  </a:lnTo>
                </a:path>
                <a:path w="2933700" h="2590800">
                  <a:moveTo>
                    <a:pt x="2632709" y="1672589"/>
                  </a:moveTo>
                  <a:lnTo>
                    <a:pt x="2644140" y="1661160"/>
                  </a:lnTo>
                </a:path>
                <a:path w="2933700" h="2590800">
                  <a:moveTo>
                    <a:pt x="2655570" y="1649730"/>
                  </a:moveTo>
                  <a:lnTo>
                    <a:pt x="2667000" y="1638300"/>
                  </a:lnTo>
                </a:path>
                <a:path w="2933700" h="2590800">
                  <a:moveTo>
                    <a:pt x="2677159" y="1628139"/>
                  </a:moveTo>
                  <a:lnTo>
                    <a:pt x="2688590" y="1616710"/>
                  </a:lnTo>
                </a:path>
                <a:path w="2933700" h="2590800">
                  <a:moveTo>
                    <a:pt x="2700020" y="1605280"/>
                  </a:moveTo>
                  <a:lnTo>
                    <a:pt x="2711450" y="1593850"/>
                  </a:lnTo>
                </a:path>
                <a:path w="2933700" h="2590800">
                  <a:moveTo>
                    <a:pt x="2722879" y="1582420"/>
                  </a:moveTo>
                  <a:lnTo>
                    <a:pt x="2734309" y="1570989"/>
                  </a:lnTo>
                </a:path>
                <a:path w="2933700" h="2590800">
                  <a:moveTo>
                    <a:pt x="2744470" y="1560830"/>
                  </a:moveTo>
                  <a:lnTo>
                    <a:pt x="2755900" y="1549400"/>
                  </a:lnTo>
                </a:path>
                <a:path w="2933700" h="2590800">
                  <a:moveTo>
                    <a:pt x="2767329" y="1537970"/>
                  </a:moveTo>
                  <a:lnTo>
                    <a:pt x="2778759" y="1526539"/>
                  </a:lnTo>
                </a:path>
                <a:path w="2933700" h="2590800">
                  <a:moveTo>
                    <a:pt x="2790190" y="1515110"/>
                  </a:moveTo>
                  <a:lnTo>
                    <a:pt x="2800350" y="1504950"/>
                  </a:lnTo>
                </a:path>
                <a:path w="2933700" h="2590800">
                  <a:moveTo>
                    <a:pt x="2811779" y="1493520"/>
                  </a:moveTo>
                  <a:lnTo>
                    <a:pt x="2823209" y="1482089"/>
                  </a:lnTo>
                </a:path>
                <a:path w="2933700" h="2590800">
                  <a:moveTo>
                    <a:pt x="2834640" y="1470660"/>
                  </a:moveTo>
                  <a:lnTo>
                    <a:pt x="2846070" y="1459230"/>
                  </a:lnTo>
                </a:path>
                <a:path w="2933700" h="2590800">
                  <a:moveTo>
                    <a:pt x="2857500" y="1447800"/>
                  </a:moveTo>
                  <a:lnTo>
                    <a:pt x="2867659" y="1437639"/>
                  </a:lnTo>
                </a:path>
                <a:path w="2933700" h="2590800">
                  <a:moveTo>
                    <a:pt x="2879090" y="1426210"/>
                  </a:moveTo>
                  <a:lnTo>
                    <a:pt x="2890520" y="1414780"/>
                  </a:lnTo>
                </a:path>
                <a:path w="2933700" h="2590800">
                  <a:moveTo>
                    <a:pt x="2901950" y="1403350"/>
                  </a:moveTo>
                  <a:lnTo>
                    <a:pt x="2913379" y="1391920"/>
                  </a:lnTo>
                </a:path>
                <a:path w="2933700" h="2590800">
                  <a:moveTo>
                    <a:pt x="2924809" y="1380489"/>
                  </a:moveTo>
                  <a:lnTo>
                    <a:pt x="2933700" y="1371600"/>
                  </a:lnTo>
                </a:path>
                <a:path w="2933700" h="2590800">
                  <a:moveTo>
                    <a:pt x="19050" y="876300"/>
                  </a:moveTo>
                  <a:lnTo>
                    <a:pt x="33020" y="868680"/>
                  </a:lnTo>
                </a:path>
                <a:path w="2933700" h="2590800">
                  <a:moveTo>
                    <a:pt x="46989" y="861060"/>
                  </a:moveTo>
                  <a:lnTo>
                    <a:pt x="60960" y="853439"/>
                  </a:lnTo>
                </a:path>
                <a:path w="2933700" h="2590800">
                  <a:moveTo>
                    <a:pt x="73660" y="844550"/>
                  </a:moveTo>
                  <a:lnTo>
                    <a:pt x="87629" y="836930"/>
                  </a:lnTo>
                </a:path>
                <a:path w="2933700" h="2590800">
                  <a:moveTo>
                    <a:pt x="101600" y="829310"/>
                  </a:moveTo>
                  <a:lnTo>
                    <a:pt x="115570" y="821689"/>
                  </a:lnTo>
                </a:path>
                <a:path w="2933700" h="2590800">
                  <a:moveTo>
                    <a:pt x="129539" y="812800"/>
                  </a:moveTo>
                  <a:lnTo>
                    <a:pt x="143510" y="805180"/>
                  </a:lnTo>
                </a:path>
                <a:path w="2933700" h="2590800">
                  <a:moveTo>
                    <a:pt x="156210" y="797560"/>
                  </a:moveTo>
                  <a:lnTo>
                    <a:pt x="170179" y="789939"/>
                  </a:lnTo>
                </a:path>
                <a:path w="2933700" h="2590800">
                  <a:moveTo>
                    <a:pt x="184150" y="782319"/>
                  </a:moveTo>
                  <a:lnTo>
                    <a:pt x="198120" y="774700"/>
                  </a:lnTo>
                </a:path>
                <a:path w="2933700" h="2590800">
                  <a:moveTo>
                    <a:pt x="212089" y="765810"/>
                  </a:moveTo>
                  <a:lnTo>
                    <a:pt x="224789" y="758189"/>
                  </a:lnTo>
                </a:path>
                <a:path w="2933700" h="2590800">
                  <a:moveTo>
                    <a:pt x="238760" y="750569"/>
                  </a:moveTo>
                  <a:lnTo>
                    <a:pt x="252729" y="742950"/>
                  </a:lnTo>
                </a:path>
                <a:path w="2933700" h="2590800">
                  <a:moveTo>
                    <a:pt x="266700" y="735330"/>
                  </a:moveTo>
                  <a:lnTo>
                    <a:pt x="280670" y="726439"/>
                  </a:lnTo>
                </a:path>
                <a:path w="2933700" h="2590800">
                  <a:moveTo>
                    <a:pt x="294639" y="718819"/>
                  </a:moveTo>
                  <a:lnTo>
                    <a:pt x="307339" y="711200"/>
                  </a:lnTo>
                </a:path>
                <a:path w="2933700" h="2590800">
                  <a:moveTo>
                    <a:pt x="321310" y="703580"/>
                  </a:moveTo>
                  <a:lnTo>
                    <a:pt x="335279" y="695960"/>
                  </a:lnTo>
                </a:path>
                <a:path w="2933700" h="2590800">
                  <a:moveTo>
                    <a:pt x="349250" y="688339"/>
                  </a:moveTo>
                  <a:lnTo>
                    <a:pt x="363220" y="679450"/>
                  </a:lnTo>
                </a:path>
                <a:path w="2933700" h="2590800">
                  <a:moveTo>
                    <a:pt x="377189" y="671830"/>
                  </a:moveTo>
                  <a:lnTo>
                    <a:pt x="389889" y="664210"/>
                  </a:lnTo>
                </a:path>
                <a:path w="2933700" h="2590800">
                  <a:moveTo>
                    <a:pt x="403860" y="656589"/>
                  </a:moveTo>
                  <a:lnTo>
                    <a:pt x="417829" y="648969"/>
                  </a:lnTo>
                </a:path>
                <a:path w="2933700" h="2590800">
                  <a:moveTo>
                    <a:pt x="431800" y="640080"/>
                  </a:moveTo>
                  <a:lnTo>
                    <a:pt x="445770" y="632460"/>
                  </a:lnTo>
                </a:path>
                <a:path w="2933700" h="2590800">
                  <a:moveTo>
                    <a:pt x="458470" y="624839"/>
                  </a:moveTo>
                  <a:lnTo>
                    <a:pt x="473710" y="617219"/>
                  </a:lnTo>
                </a:path>
                <a:path w="2933700" h="2590800">
                  <a:moveTo>
                    <a:pt x="486410" y="609600"/>
                  </a:moveTo>
                  <a:lnTo>
                    <a:pt x="500379" y="600710"/>
                  </a:lnTo>
                </a:path>
                <a:path w="2933700" h="2590800">
                  <a:moveTo>
                    <a:pt x="514350" y="593089"/>
                  </a:moveTo>
                  <a:lnTo>
                    <a:pt x="528320" y="585469"/>
                  </a:lnTo>
                </a:path>
                <a:path w="2933700" h="2590800">
                  <a:moveTo>
                    <a:pt x="542289" y="577850"/>
                  </a:moveTo>
                  <a:lnTo>
                    <a:pt x="554989" y="570230"/>
                  </a:lnTo>
                </a:path>
                <a:path w="2933700" h="2590800">
                  <a:moveTo>
                    <a:pt x="568960" y="562610"/>
                  </a:moveTo>
                  <a:lnTo>
                    <a:pt x="582929" y="553720"/>
                  </a:lnTo>
                </a:path>
                <a:path w="2933700" h="2590800">
                  <a:moveTo>
                    <a:pt x="596900" y="546100"/>
                  </a:moveTo>
                  <a:lnTo>
                    <a:pt x="610870" y="538479"/>
                  </a:lnTo>
                </a:path>
                <a:path w="2933700" h="2590800">
                  <a:moveTo>
                    <a:pt x="624839" y="530860"/>
                  </a:moveTo>
                  <a:lnTo>
                    <a:pt x="637539" y="523239"/>
                  </a:lnTo>
                </a:path>
                <a:path w="2933700" h="2590800">
                  <a:moveTo>
                    <a:pt x="651510" y="514350"/>
                  </a:moveTo>
                  <a:lnTo>
                    <a:pt x="665479" y="506729"/>
                  </a:lnTo>
                </a:path>
                <a:path w="2933700" h="2590800">
                  <a:moveTo>
                    <a:pt x="679450" y="499110"/>
                  </a:moveTo>
                  <a:lnTo>
                    <a:pt x="693420" y="491489"/>
                  </a:lnTo>
                </a:path>
                <a:path w="2933700" h="2590800">
                  <a:moveTo>
                    <a:pt x="706120" y="483870"/>
                  </a:moveTo>
                  <a:lnTo>
                    <a:pt x="720089" y="476250"/>
                  </a:lnTo>
                </a:path>
                <a:path w="2933700" h="2590800">
                  <a:moveTo>
                    <a:pt x="734060" y="467360"/>
                  </a:moveTo>
                  <a:lnTo>
                    <a:pt x="748029" y="459739"/>
                  </a:lnTo>
                </a:path>
                <a:path w="2933700" h="2590800">
                  <a:moveTo>
                    <a:pt x="762000" y="452120"/>
                  </a:moveTo>
                  <a:lnTo>
                    <a:pt x="775970" y="444500"/>
                  </a:lnTo>
                </a:path>
                <a:path w="2933700" h="2590800">
                  <a:moveTo>
                    <a:pt x="788670" y="436879"/>
                  </a:moveTo>
                  <a:lnTo>
                    <a:pt x="802639" y="427989"/>
                  </a:lnTo>
                </a:path>
                <a:path w="2933700" h="2590800">
                  <a:moveTo>
                    <a:pt x="816610" y="420370"/>
                  </a:moveTo>
                  <a:lnTo>
                    <a:pt x="830579" y="412750"/>
                  </a:lnTo>
                </a:path>
                <a:path w="2933700" h="2590800">
                  <a:moveTo>
                    <a:pt x="844550" y="405129"/>
                  </a:moveTo>
                  <a:lnTo>
                    <a:pt x="858520" y="396239"/>
                  </a:lnTo>
                </a:path>
                <a:path w="2933700" h="2590800">
                  <a:moveTo>
                    <a:pt x="872489" y="389889"/>
                  </a:moveTo>
                  <a:lnTo>
                    <a:pt x="885189" y="381000"/>
                  </a:lnTo>
                </a:path>
                <a:path w="2933700" h="2590800">
                  <a:moveTo>
                    <a:pt x="899160" y="373379"/>
                  </a:moveTo>
                  <a:lnTo>
                    <a:pt x="913129" y="365760"/>
                  </a:lnTo>
                </a:path>
                <a:path w="2933700" h="2590800">
                  <a:moveTo>
                    <a:pt x="927100" y="358139"/>
                  </a:moveTo>
                  <a:lnTo>
                    <a:pt x="941070" y="349250"/>
                  </a:lnTo>
                </a:path>
                <a:path w="2933700" h="2590800">
                  <a:moveTo>
                    <a:pt x="955039" y="341629"/>
                  </a:moveTo>
                  <a:lnTo>
                    <a:pt x="967739" y="334010"/>
                  </a:lnTo>
                </a:path>
                <a:path w="2933700" h="2590800">
                  <a:moveTo>
                    <a:pt x="981710" y="326389"/>
                  </a:moveTo>
                  <a:lnTo>
                    <a:pt x="995679" y="318770"/>
                  </a:lnTo>
                </a:path>
                <a:path w="2933700" h="2590800">
                  <a:moveTo>
                    <a:pt x="1009650" y="309879"/>
                  </a:moveTo>
                  <a:lnTo>
                    <a:pt x="1023620" y="302260"/>
                  </a:lnTo>
                </a:path>
                <a:path w="2933700" h="2590800">
                  <a:moveTo>
                    <a:pt x="1036320" y="294639"/>
                  </a:moveTo>
                  <a:lnTo>
                    <a:pt x="1050289" y="287020"/>
                  </a:lnTo>
                </a:path>
                <a:path w="2933700" h="2590800">
                  <a:moveTo>
                    <a:pt x="1064260" y="279400"/>
                  </a:moveTo>
                  <a:lnTo>
                    <a:pt x="1078229" y="271779"/>
                  </a:lnTo>
                </a:path>
                <a:path w="2933700" h="2590800">
                  <a:moveTo>
                    <a:pt x="1092200" y="262889"/>
                  </a:moveTo>
                  <a:lnTo>
                    <a:pt x="1106170" y="255270"/>
                  </a:lnTo>
                </a:path>
                <a:path w="2933700" h="2590800">
                  <a:moveTo>
                    <a:pt x="1118870" y="247650"/>
                  </a:moveTo>
                  <a:lnTo>
                    <a:pt x="1132839" y="240029"/>
                  </a:lnTo>
                </a:path>
                <a:path w="2933700" h="2590800">
                  <a:moveTo>
                    <a:pt x="1146810" y="232410"/>
                  </a:moveTo>
                  <a:lnTo>
                    <a:pt x="1160779" y="223520"/>
                  </a:lnTo>
                </a:path>
                <a:path w="2933700" h="2590800">
                  <a:moveTo>
                    <a:pt x="1174750" y="215900"/>
                  </a:moveTo>
                  <a:lnTo>
                    <a:pt x="1187450" y="208279"/>
                  </a:lnTo>
                </a:path>
                <a:path w="2933700" h="2590800">
                  <a:moveTo>
                    <a:pt x="1201420" y="200660"/>
                  </a:moveTo>
                  <a:lnTo>
                    <a:pt x="1215389" y="193039"/>
                  </a:lnTo>
                </a:path>
                <a:path w="2933700" h="2590800">
                  <a:moveTo>
                    <a:pt x="1229360" y="185420"/>
                  </a:moveTo>
                  <a:lnTo>
                    <a:pt x="1243329" y="176529"/>
                  </a:lnTo>
                </a:path>
                <a:path w="2933700" h="2590800">
                  <a:moveTo>
                    <a:pt x="1257300" y="168910"/>
                  </a:moveTo>
                  <a:lnTo>
                    <a:pt x="1270000" y="161289"/>
                  </a:lnTo>
                </a:path>
                <a:path w="2933700" h="2590800">
                  <a:moveTo>
                    <a:pt x="1283970" y="153670"/>
                  </a:moveTo>
                  <a:lnTo>
                    <a:pt x="1297939" y="146050"/>
                  </a:lnTo>
                </a:path>
                <a:path w="2933700" h="2590800">
                  <a:moveTo>
                    <a:pt x="1311910" y="137160"/>
                  </a:moveTo>
                  <a:lnTo>
                    <a:pt x="1325879" y="129539"/>
                  </a:lnTo>
                </a:path>
                <a:path w="2933700" h="2590800">
                  <a:moveTo>
                    <a:pt x="1339850" y="121920"/>
                  </a:moveTo>
                  <a:lnTo>
                    <a:pt x="1353820" y="114300"/>
                  </a:lnTo>
                </a:path>
                <a:path w="2933700" h="2590800">
                  <a:moveTo>
                    <a:pt x="1366520" y="106679"/>
                  </a:moveTo>
                  <a:lnTo>
                    <a:pt x="1380489" y="97789"/>
                  </a:lnTo>
                </a:path>
                <a:path w="2933700" h="2590800">
                  <a:moveTo>
                    <a:pt x="1394460" y="90170"/>
                  </a:moveTo>
                  <a:lnTo>
                    <a:pt x="1408429" y="82550"/>
                  </a:lnTo>
                </a:path>
                <a:path w="2933700" h="2590800">
                  <a:moveTo>
                    <a:pt x="1422400" y="74929"/>
                  </a:moveTo>
                  <a:lnTo>
                    <a:pt x="1436370" y="67310"/>
                  </a:lnTo>
                </a:path>
                <a:path w="2933700" h="2590800">
                  <a:moveTo>
                    <a:pt x="1449070" y="59689"/>
                  </a:moveTo>
                  <a:lnTo>
                    <a:pt x="1463039" y="50800"/>
                  </a:lnTo>
                </a:path>
                <a:path w="2933700" h="2590800">
                  <a:moveTo>
                    <a:pt x="1477010" y="43179"/>
                  </a:moveTo>
                  <a:lnTo>
                    <a:pt x="1485900" y="38100"/>
                  </a:lnTo>
                </a:path>
                <a:path w="2933700" h="2590800">
                  <a:moveTo>
                    <a:pt x="0" y="876300"/>
                  </a:moveTo>
                  <a:lnTo>
                    <a:pt x="11429" y="887730"/>
                  </a:lnTo>
                </a:path>
                <a:path w="2933700" h="2590800">
                  <a:moveTo>
                    <a:pt x="22860" y="899160"/>
                  </a:moveTo>
                  <a:lnTo>
                    <a:pt x="34289" y="909319"/>
                  </a:lnTo>
                </a:path>
                <a:path w="2933700" h="2590800">
                  <a:moveTo>
                    <a:pt x="44450" y="920750"/>
                  </a:moveTo>
                  <a:lnTo>
                    <a:pt x="55879" y="932180"/>
                  </a:lnTo>
                </a:path>
                <a:path w="2933700" h="2590800">
                  <a:moveTo>
                    <a:pt x="67310" y="943610"/>
                  </a:moveTo>
                  <a:lnTo>
                    <a:pt x="78739" y="955039"/>
                  </a:lnTo>
                </a:path>
                <a:path w="2933700" h="2590800">
                  <a:moveTo>
                    <a:pt x="90170" y="965200"/>
                  </a:moveTo>
                  <a:lnTo>
                    <a:pt x="101600" y="976630"/>
                  </a:lnTo>
                </a:path>
                <a:path w="2933700" h="2590800">
                  <a:moveTo>
                    <a:pt x="113029" y="988060"/>
                  </a:moveTo>
                  <a:lnTo>
                    <a:pt x="124460" y="998219"/>
                  </a:lnTo>
                </a:path>
                <a:path w="2933700" h="2590800">
                  <a:moveTo>
                    <a:pt x="134620" y="1009650"/>
                  </a:moveTo>
                  <a:lnTo>
                    <a:pt x="146050" y="1021080"/>
                  </a:lnTo>
                </a:path>
                <a:path w="2933700" h="2590800">
                  <a:moveTo>
                    <a:pt x="157479" y="1032510"/>
                  </a:moveTo>
                  <a:lnTo>
                    <a:pt x="168910" y="1043939"/>
                  </a:lnTo>
                </a:path>
                <a:path w="2933700" h="2590800">
                  <a:moveTo>
                    <a:pt x="180339" y="1054100"/>
                  </a:moveTo>
                  <a:lnTo>
                    <a:pt x="191770" y="1065530"/>
                  </a:lnTo>
                </a:path>
                <a:path w="2933700" h="2590800">
                  <a:moveTo>
                    <a:pt x="203200" y="1076960"/>
                  </a:moveTo>
                  <a:lnTo>
                    <a:pt x="213360" y="1088389"/>
                  </a:lnTo>
                </a:path>
                <a:path w="2933700" h="2590800">
                  <a:moveTo>
                    <a:pt x="224789" y="1099820"/>
                  </a:moveTo>
                  <a:lnTo>
                    <a:pt x="236220" y="1109980"/>
                  </a:lnTo>
                </a:path>
                <a:path w="2933700" h="2590800">
                  <a:moveTo>
                    <a:pt x="247650" y="1121410"/>
                  </a:moveTo>
                  <a:lnTo>
                    <a:pt x="259079" y="1132839"/>
                  </a:lnTo>
                </a:path>
                <a:path w="2933700" h="2590800">
                  <a:moveTo>
                    <a:pt x="270510" y="1144270"/>
                  </a:moveTo>
                  <a:lnTo>
                    <a:pt x="281939" y="1154430"/>
                  </a:lnTo>
                </a:path>
                <a:path w="2933700" h="2590800">
                  <a:moveTo>
                    <a:pt x="293370" y="1165860"/>
                  </a:moveTo>
                  <a:lnTo>
                    <a:pt x="304800" y="1177289"/>
                  </a:lnTo>
                </a:path>
                <a:path w="2933700" h="2590800">
                  <a:moveTo>
                    <a:pt x="314960" y="1188720"/>
                  </a:moveTo>
                  <a:lnTo>
                    <a:pt x="326389" y="1198880"/>
                  </a:lnTo>
                </a:path>
                <a:path w="2933700" h="2590800">
                  <a:moveTo>
                    <a:pt x="337820" y="1210310"/>
                  </a:moveTo>
                  <a:lnTo>
                    <a:pt x="349250" y="1221739"/>
                  </a:lnTo>
                </a:path>
                <a:path w="2933700" h="2590800">
                  <a:moveTo>
                    <a:pt x="360679" y="1233170"/>
                  </a:moveTo>
                  <a:lnTo>
                    <a:pt x="372110" y="1243330"/>
                  </a:lnTo>
                </a:path>
                <a:path w="2933700" h="2590800">
                  <a:moveTo>
                    <a:pt x="383539" y="1254760"/>
                  </a:moveTo>
                  <a:lnTo>
                    <a:pt x="393700" y="1266189"/>
                  </a:lnTo>
                </a:path>
                <a:path w="2933700" h="2590800">
                  <a:moveTo>
                    <a:pt x="405129" y="1277620"/>
                  </a:moveTo>
                  <a:lnTo>
                    <a:pt x="416560" y="1289050"/>
                  </a:lnTo>
                </a:path>
                <a:path w="2933700" h="2590800">
                  <a:moveTo>
                    <a:pt x="427989" y="1299210"/>
                  </a:moveTo>
                  <a:lnTo>
                    <a:pt x="439420" y="1310639"/>
                  </a:lnTo>
                </a:path>
                <a:path w="2933700" h="2590800">
                  <a:moveTo>
                    <a:pt x="450850" y="1322070"/>
                  </a:moveTo>
                  <a:lnTo>
                    <a:pt x="462279" y="1332230"/>
                  </a:lnTo>
                </a:path>
                <a:path w="2933700" h="2590800">
                  <a:moveTo>
                    <a:pt x="473710" y="1343660"/>
                  </a:moveTo>
                  <a:lnTo>
                    <a:pt x="483870" y="1355089"/>
                  </a:lnTo>
                </a:path>
                <a:path w="2933700" h="2590800">
                  <a:moveTo>
                    <a:pt x="495300" y="1366520"/>
                  </a:moveTo>
                  <a:lnTo>
                    <a:pt x="506729" y="1377950"/>
                  </a:lnTo>
                </a:path>
                <a:path w="2933700" h="2590800">
                  <a:moveTo>
                    <a:pt x="518160" y="1388110"/>
                  </a:moveTo>
                  <a:lnTo>
                    <a:pt x="529589" y="1399539"/>
                  </a:lnTo>
                </a:path>
                <a:path w="2933700" h="2590800">
                  <a:moveTo>
                    <a:pt x="541020" y="1410970"/>
                  </a:moveTo>
                  <a:lnTo>
                    <a:pt x="552450" y="1422400"/>
                  </a:lnTo>
                </a:path>
                <a:path w="2933700" h="2590800">
                  <a:moveTo>
                    <a:pt x="562610" y="1433830"/>
                  </a:moveTo>
                  <a:lnTo>
                    <a:pt x="574039" y="1443989"/>
                  </a:lnTo>
                </a:path>
                <a:path w="2933700" h="2590800">
                  <a:moveTo>
                    <a:pt x="585470" y="1455420"/>
                  </a:moveTo>
                  <a:lnTo>
                    <a:pt x="596900" y="1466850"/>
                  </a:lnTo>
                </a:path>
                <a:path w="2933700" h="2590800">
                  <a:moveTo>
                    <a:pt x="608329" y="1478280"/>
                  </a:moveTo>
                  <a:lnTo>
                    <a:pt x="619760" y="1489710"/>
                  </a:lnTo>
                </a:path>
                <a:path w="2933700" h="2590800">
                  <a:moveTo>
                    <a:pt x="631189" y="1499870"/>
                  </a:moveTo>
                  <a:lnTo>
                    <a:pt x="641350" y="1511300"/>
                  </a:lnTo>
                </a:path>
                <a:path w="2933700" h="2590800">
                  <a:moveTo>
                    <a:pt x="654050" y="1522730"/>
                  </a:moveTo>
                  <a:lnTo>
                    <a:pt x="664210" y="1532889"/>
                  </a:lnTo>
                </a:path>
                <a:path w="2933700" h="2590800">
                  <a:moveTo>
                    <a:pt x="675639" y="1544320"/>
                  </a:moveTo>
                  <a:lnTo>
                    <a:pt x="687070" y="1555750"/>
                  </a:lnTo>
                </a:path>
                <a:path w="2933700" h="2590800">
                  <a:moveTo>
                    <a:pt x="698500" y="1567180"/>
                  </a:moveTo>
                  <a:lnTo>
                    <a:pt x="709929" y="1578610"/>
                  </a:lnTo>
                </a:path>
                <a:path w="2933700" h="2590800">
                  <a:moveTo>
                    <a:pt x="721360" y="1588770"/>
                  </a:moveTo>
                  <a:lnTo>
                    <a:pt x="732789" y="1600200"/>
                  </a:lnTo>
                </a:path>
                <a:path w="2933700" h="2590800">
                  <a:moveTo>
                    <a:pt x="742950" y="1611630"/>
                  </a:moveTo>
                  <a:lnTo>
                    <a:pt x="754379" y="1623060"/>
                  </a:lnTo>
                </a:path>
                <a:path w="2933700" h="2590800">
                  <a:moveTo>
                    <a:pt x="765810" y="1633220"/>
                  </a:moveTo>
                  <a:lnTo>
                    <a:pt x="777239" y="1644650"/>
                  </a:lnTo>
                </a:path>
                <a:path w="2933700" h="2590800">
                  <a:moveTo>
                    <a:pt x="788670" y="1656080"/>
                  </a:moveTo>
                  <a:lnTo>
                    <a:pt x="800100" y="1667510"/>
                  </a:lnTo>
                </a:path>
                <a:path w="2933700" h="2590800">
                  <a:moveTo>
                    <a:pt x="811529" y="1678939"/>
                  </a:moveTo>
                  <a:lnTo>
                    <a:pt x="821689" y="1689100"/>
                  </a:lnTo>
                </a:path>
                <a:path w="2933700" h="2590800">
                  <a:moveTo>
                    <a:pt x="833120" y="1700530"/>
                  </a:moveTo>
                  <a:lnTo>
                    <a:pt x="844550" y="1711960"/>
                  </a:lnTo>
                </a:path>
                <a:path w="2933700" h="2590800">
                  <a:moveTo>
                    <a:pt x="855979" y="1722120"/>
                  </a:moveTo>
                  <a:lnTo>
                    <a:pt x="867410" y="1733550"/>
                  </a:lnTo>
                </a:path>
                <a:path w="2933700" h="2590800">
                  <a:moveTo>
                    <a:pt x="878839" y="1744980"/>
                  </a:moveTo>
                  <a:lnTo>
                    <a:pt x="890270" y="1756410"/>
                  </a:lnTo>
                </a:path>
                <a:path w="2933700" h="2590800">
                  <a:moveTo>
                    <a:pt x="901700" y="1767839"/>
                  </a:moveTo>
                  <a:lnTo>
                    <a:pt x="911860" y="1778000"/>
                  </a:lnTo>
                </a:path>
                <a:path w="2933700" h="2590800">
                  <a:moveTo>
                    <a:pt x="923289" y="1789430"/>
                  </a:moveTo>
                  <a:lnTo>
                    <a:pt x="934720" y="1800860"/>
                  </a:lnTo>
                </a:path>
                <a:path w="2933700" h="2590800">
                  <a:moveTo>
                    <a:pt x="946150" y="1812289"/>
                  </a:moveTo>
                  <a:lnTo>
                    <a:pt x="957579" y="1823720"/>
                  </a:lnTo>
                </a:path>
                <a:path w="2933700" h="2590800">
                  <a:moveTo>
                    <a:pt x="969010" y="1833880"/>
                  </a:moveTo>
                  <a:lnTo>
                    <a:pt x="980439" y="1845310"/>
                  </a:lnTo>
                </a:path>
                <a:path w="2933700" h="2590800">
                  <a:moveTo>
                    <a:pt x="990600" y="1856739"/>
                  </a:moveTo>
                  <a:lnTo>
                    <a:pt x="1002029" y="1866900"/>
                  </a:lnTo>
                </a:path>
                <a:path w="2933700" h="2590800">
                  <a:moveTo>
                    <a:pt x="1013460" y="1878330"/>
                  </a:moveTo>
                  <a:lnTo>
                    <a:pt x="1024889" y="1889760"/>
                  </a:lnTo>
                </a:path>
                <a:path w="2933700" h="2590800">
                  <a:moveTo>
                    <a:pt x="1036320" y="1901189"/>
                  </a:moveTo>
                  <a:lnTo>
                    <a:pt x="1047750" y="1912620"/>
                  </a:lnTo>
                </a:path>
                <a:path w="2933700" h="2590800">
                  <a:moveTo>
                    <a:pt x="1059179" y="1922780"/>
                  </a:moveTo>
                  <a:lnTo>
                    <a:pt x="1070610" y="1934210"/>
                  </a:lnTo>
                </a:path>
                <a:path w="2933700" h="2590800">
                  <a:moveTo>
                    <a:pt x="1080770" y="1945639"/>
                  </a:moveTo>
                  <a:lnTo>
                    <a:pt x="1092200" y="1957070"/>
                  </a:lnTo>
                </a:path>
                <a:path w="2933700" h="2590800">
                  <a:moveTo>
                    <a:pt x="1103629" y="1968500"/>
                  </a:moveTo>
                  <a:lnTo>
                    <a:pt x="1115060" y="1978660"/>
                  </a:lnTo>
                </a:path>
                <a:path w="2933700" h="2590800">
                  <a:moveTo>
                    <a:pt x="1126489" y="1990089"/>
                  </a:moveTo>
                  <a:lnTo>
                    <a:pt x="1137920" y="2001520"/>
                  </a:lnTo>
                </a:path>
                <a:path w="2933700" h="2590800">
                  <a:moveTo>
                    <a:pt x="1149350" y="2012950"/>
                  </a:moveTo>
                  <a:lnTo>
                    <a:pt x="1159510" y="2023110"/>
                  </a:lnTo>
                </a:path>
                <a:path w="2933700" h="2590800">
                  <a:moveTo>
                    <a:pt x="1170939" y="2034539"/>
                  </a:moveTo>
                  <a:lnTo>
                    <a:pt x="1182370" y="2045970"/>
                  </a:lnTo>
                </a:path>
                <a:path w="2933700" h="2590800">
                  <a:moveTo>
                    <a:pt x="1193800" y="2057400"/>
                  </a:moveTo>
                  <a:lnTo>
                    <a:pt x="1205229" y="2067560"/>
                  </a:lnTo>
                </a:path>
                <a:path w="2933700" h="2590800">
                  <a:moveTo>
                    <a:pt x="1216660" y="2078989"/>
                  </a:moveTo>
                  <a:lnTo>
                    <a:pt x="1228089" y="2090420"/>
                  </a:lnTo>
                </a:path>
                <a:path w="2933700" h="2590800">
                  <a:moveTo>
                    <a:pt x="1238250" y="2101850"/>
                  </a:moveTo>
                  <a:lnTo>
                    <a:pt x="1250950" y="2112010"/>
                  </a:lnTo>
                </a:path>
                <a:path w="2933700" h="2590800">
                  <a:moveTo>
                    <a:pt x="1261110" y="2123440"/>
                  </a:moveTo>
                  <a:lnTo>
                    <a:pt x="1272539" y="2134870"/>
                  </a:lnTo>
                </a:path>
                <a:path w="2933700" h="2590800">
                  <a:moveTo>
                    <a:pt x="1283970" y="2146300"/>
                  </a:moveTo>
                  <a:lnTo>
                    <a:pt x="1295400" y="2157730"/>
                  </a:lnTo>
                </a:path>
                <a:path w="2933700" h="2590800">
                  <a:moveTo>
                    <a:pt x="1306829" y="2167890"/>
                  </a:moveTo>
                  <a:lnTo>
                    <a:pt x="1318260" y="2179320"/>
                  </a:lnTo>
                </a:path>
                <a:path w="2933700" h="2590800">
                  <a:moveTo>
                    <a:pt x="1329689" y="2190750"/>
                  </a:moveTo>
                  <a:lnTo>
                    <a:pt x="1339850" y="2202180"/>
                  </a:lnTo>
                </a:path>
                <a:path w="2933700" h="2590800">
                  <a:moveTo>
                    <a:pt x="1351279" y="2213610"/>
                  </a:moveTo>
                  <a:lnTo>
                    <a:pt x="1362710" y="2223770"/>
                  </a:lnTo>
                </a:path>
                <a:path w="2933700" h="2590800">
                  <a:moveTo>
                    <a:pt x="1374139" y="2235200"/>
                  </a:moveTo>
                  <a:lnTo>
                    <a:pt x="1385570" y="2246630"/>
                  </a:lnTo>
                </a:path>
                <a:path w="2933700" h="2590800">
                  <a:moveTo>
                    <a:pt x="1397000" y="2256790"/>
                  </a:moveTo>
                  <a:lnTo>
                    <a:pt x="1408429" y="2268220"/>
                  </a:lnTo>
                </a:path>
                <a:path w="2933700" h="2590800">
                  <a:moveTo>
                    <a:pt x="1418589" y="2279650"/>
                  </a:moveTo>
                  <a:lnTo>
                    <a:pt x="1430020" y="2291080"/>
                  </a:lnTo>
                </a:path>
                <a:path w="2933700" h="2590800">
                  <a:moveTo>
                    <a:pt x="1441450" y="2302510"/>
                  </a:moveTo>
                  <a:lnTo>
                    <a:pt x="1452879" y="2312670"/>
                  </a:lnTo>
                </a:path>
                <a:path w="2933700" h="2590800">
                  <a:moveTo>
                    <a:pt x="1464310" y="2324100"/>
                  </a:moveTo>
                  <a:lnTo>
                    <a:pt x="1475739" y="2335530"/>
                  </a:lnTo>
                </a:path>
                <a:path w="2933700" h="2590800">
                  <a:moveTo>
                    <a:pt x="1487170" y="2346960"/>
                  </a:moveTo>
                  <a:lnTo>
                    <a:pt x="1498600" y="2358390"/>
                  </a:lnTo>
                </a:path>
                <a:path w="2933700" h="2590800">
                  <a:moveTo>
                    <a:pt x="1508760" y="2368550"/>
                  </a:moveTo>
                  <a:lnTo>
                    <a:pt x="1520189" y="2379980"/>
                  </a:lnTo>
                </a:path>
                <a:path w="2933700" h="2590800">
                  <a:moveTo>
                    <a:pt x="1531620" y="2391410"/>
                  </a:moveTo>
                  <a:lnTo>
                    <a:pt x="1543050" y="2402840"/>
                  </a:lnTo>
                </a:path>
                <a:path w="2933700" h="2590800">
                  <a:moveTo>
                    <a:pt x="1554479" y="2413000"/>
                  </a:moveTo>
                  <a:lnTo>
                    <a:pt x="1565910" y="2424430"/>
                  </a:lnTo>
                </a:path>
                <a:path w="2933700" h="2590800">
                  <a:moveTo>
                    <a:pt x="1577339" y="2435860"/>
                  </a:moveTo>
                  <a:lnTo>
                    <a:pt x="1587500" y="2447290"/>
                  </a:lnTo>
                </a:path>
                <a:path w="2933700" h="2590800">
                  <a:moveTo>
                    <a:pt x="1598929" y="2457450"/>
                  </a:moveTo>
                  <a:lnTo>
                    <a:pt x="1610360" y="2468880"/>
                  </a:lnTo>
                </a:path>
                <a:path w="2933700" h="2590800">
                  <a:moveTo>
                    <a:pt x="1621789" y="2480310"/>
                  </a:moveTo>
                  <a:lnTo>
                    <a:pt x="1633220" y="2491740"/>
                  </a:lnTo>
                </a:path>
                <a:path w="2933700" h="2590800">
                  <a:moveTo>
                    <a:pt x="1644650" y="2501900"/>
                  </a:moveTo>
                  <a:lnTo>
                    <a:pt x="1656079" y="2513330"/>
                  </a:lnTo>
                </a:path>
                <a:path w="2933700" h="2590800">
                  <a:moveTo>
                    <a:pt x="1666239" y="2524760"/>
                  </a:moveTo>
                  <a:lnTo>
                    <a:pt x="1678939" y="2536190"/>
                  </a:lnTo>
                </a:path>
                <a:path w="2933700" h="2590800">
                  <a:moveTo>
                    <a:pt x="1689100" y="2547620"/>
                  </a:moveTo>
                  <a:lnTo>
                    <a:pt x="1700529" y="2557780"/>
                  </a:lnTo>
                </a:path>
                <a:path w="2933700" h="2590800">
                  <a:moveTo>
                    <a:pt x="1711960" y="2569210"/>
                  </a:moveTo>
                  <a:lnTo>
                    <a:pt x="1714500" y="2571750"/>
                  </a:lnTo>
                </a:path>
              </a:pathLst>
            </a:custGeom>
            <a:ln w="15813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81399" y="2362200"/>
              <a:ext cx="1605280" cy="457200"/>
            </a:xfrm>
            <a:custGeom>
              <a:avLst/>
              <a:gdLst/>
              <a:ahLst/>
              <a:cxnLst/>
              <a:rect l="l" t="t" r="r" b="b"/>
              <a:pathLst>
                <a:path w="1605279" h="457200">
                  <a:moveTo>
                    <a:pt x="900429" y="0"/>
                  </a:moveTo>
                  <a:lnTo>
                    <a:pt x="572770" y="0"/>
                  </a:lnTo>
                  <a:lnTo>
                    <a:pt x="513079" y="2539"/>
                  </a:lnTo>
                  <a:lnTo>
                    <a:pt x="453389" y="10160"/>
                  </a:lnTo>
                  <a:lnTo>
                    <a:pt x="424179" y="15239"/>
                  </a:lnTo>
                  <a:lnTo>
                    <a:pt x="396239" y="22860"/>
                  </a:lnTo>
                  <a:lnTo>
                    <a:pt x="367029" y="30479"/>
                  </a:lnTo>
                  <a:lnTo>
                    <a:pt x="312420" y="49529"/>
                  </a:lnTo>
                  <a:lnTo>
                    <a:pt x="260350" y="73660"/>
                  </a:lnTo>
                  <a:lnTo>
                    <a:pt x="212089" y="101600"/>
                  </a:lnTo>
                  <a:lnTo>
                    <a:pt x="167639" y="134620"/>
                  </a:lnTo>
                  <a:lnTo>
                    <a:pt x="127000" y="170179"/>
                  </a:lnTo>
                  <a:lnTo>
                    <a:pt x="91439" y="208279"/>
                  </a:lnTo>
                  <a:lnTo>
                    <a:pt x="62229" y="250189"/>
                  </a:lnTo>
                  <a:lnTo>
                    <a:pt x="38100" y="293370"/>
                  </a:lnTo>
                  <a:lnTo>
                    <a:pt x="19050" y="339089"/>
                  </a:lnTo>
                  <a:lnTo>
                    <a:pt x="12700" y="363220"/>
                  </a:lnTo>
                  <a:lnTo>
                    <a:pt x="6350" y="386079"/>
                  </a:lnTo>
                  <a:lnTo>
                    <a:pt x="2539" y="410210"/>
                  </a:lnTo>
                  <a:lnTo>
                    <a:pt x="0" y="433070"/>
                  </a:lnTo>
                  <a:lnTo>
                    <a:pt x="0" y="457200"/>
                  </a:lnTo>
                  <a:lnTo>
                    <a:pt x="327660" y="457200"/>
                  </a:lnTo>
                  <a:lnTo>
                    <a:pt x="327660" y="434339"/>
                  </a:lnTo>
                  <a:lnTo>
                    <a:pt x="330200" y="411479"/>
                  </a:lnTo>
                  <a:lnTo>
                    <a:pt x="339089" y="364489"/>
                  </a:lnTo>
                  <a:lnTo>
                    <a:pt x="354329" y="318770"/>
                  </a:lnTo>
                  <a:lnTo>
                    <a:pt x="374650" y="275589"/>
                  </a:lnTo>
                  <a:lnTo>
                    <a:pt x="401320" y="233679"/>
                  </a:lnTo>
                  <a:lnTo>
                    <a:pt x="431800" y="194310"/>
                  </a:lnTo>
                  <a:lnTo>
                    <a:pt x="468629" y="156210"/>
                  </a:lnTo>
                  <a:lnTo>
                    <a:pt x="509270" y="123189"/>
                  </a:lnTo>
                  <a:lnTo>
                    <a:pt x="553720" y="92710"/>
                  </a:lnTo>
                  <a:lnTo>
                    <a:pt x="603250" y="67310"/>
                  </a:lnTo>
                  <a:lnTo>
                    <a:pt x="628650" y="54610"/>
                  </a:lnTo>
                  <a:lnTo>
                    <a:pt x="681989" y="34289"/>
                  </a:lnTo>
                  <a:lnTo>
                    <a:pt x="708660" y="26670"/>
                  </a:lnTo>
                  <a:lnTo>
                    <a:pt x="736600" y="19050"/>
                  </a:lnTo>
                  <a:lnTo>
                    <a:pt x="1063244" y="19050"/>
                  </a:lnTo>
                  <a:lnTo>
                    <a:pt x="1046479" y="15239"/>
                  </a:lnTo>
                  <a:lnTo>
                    <a:pt x="988060" y="5079"/>
                  </a:lnTo>
                  <a:lnTo>
                    <a:pt x="958850" y="2539"/>
                  </a:lnTo>
                  <a:lnTo>
                    <a:pt x="900429" y="0"/>
                  </a:lnTo>
                  <a:close/>
                </a:path>
                <a:path w="1605279" h="457200">
                  <a:moveTo>
                    <a:pt x="1605279" y="304800"/>
                  </a:moveTo>
                  <a:lnTo>
                    <a:pt x="949960" y="304800"/>
                  </a:lnTo>
                  <a:lnTo>
                    <a:pt x="1310639" y="457200"/>
                  </a:lnTo>
                  <a:lnTo>
                    <a:pt x="1605279" y="304800"/>
                  </a:lnTo>
                  <a:close/>
                </a:path>
                <a:path w="1605279" h="457200">
                  <a:moveTo>
                    <a:pt x="1063244" y="19050"/>
                  </a:moveTo>
                  <a:lnTo>
                    <a:pt x="736600" y="19050"/>
                  </a:lnTo>
                  <a:lnTo>
                    <a:pt x="765810" y="26670"/>
                  </a:lnTo>
                  <a:lnTo>
                    <a:pt x="793750" y="35560"/>
                  </a:lnTo>
                  <a:lnTo>
                    <a:pt x="847089" y="55879"/>
                  </a:lnTo>
                  <a:lnTo>
                    <a:pt x="922020" y="95250"/>
                  </a:lnTo>
                  <a:lnTo>
                    <a:pt x="967739" y="125729"/>
                  </a:lnTo>
                  <a:lnTo>
                    <a:pt x="1009650" y="161289"/>
                  </a:lnTo>
                  <a:lnTo>
                    <a:pt x="1045210" y="199389"/>
                  </a:lnTo>
                  <a:lnTo>
                    <a:pt x="1076960" y="240029"/>
                  </a:lnTo>
                  <a:lnTo>
                    <a:pt x="1102360" y="283210"/>
                  </a:lnTo>
                  <a:lnTo>
                    <a:pt x="1113789" y="304800"/>
                  </a:lnTo>
                  <a:lnTo>
                    <a:pt x="1441450" y="304800"/>
                  </a:lnTo>
                  <a:lnTo>
                    <a:pt x="1431289" y="283210"/>
                  </a:lnTo>
                  <a:lnTo>
                    <a:pt x="1405889" y="240029"/>
                  </a:lnTo>
                  <a:lnTo>
                    <a:pt x="1390650" y="220979"/>
                  </a:lnTo>
                  <a:lnTo>
                    <a:pt x="1375410" y="200660"/>
                  </a:lnTo>
                  <a:lnTo>
                    <a:pt x="1339850" y="163829"/>
                  </a:lnTo>
                  <a:lnTo>
                    <a:pt x="1299210" y="129539"/>
                  </a:lnTo>
                  <a:lnTo>
                    <a:pt x="1254760" y="97789"/>
                  </a:lnTo>
                  <a:lnTo>
                    <a:pt x="1207770" y="71120"/>
                  </a:lnTo>
                  <a:lnTo>
                    <a:pt x="1129029" y="38100"/>
                  </a:lnTo>
                  <a:lnTo>
                    <a:pt x="1074420" y="21589"/>
                  </a:lnTo>
                  <a:lnTo>
                    <a:pt x="1063244" y="19050"/>
                  </a:lnTo>
                  <a:close/>
                </a:path>
              </a:pathLst>
            </a:custGeom>
            <a:solidFill>
              <a:srgbClr val="007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81399" y="2362200"/>
              <a:ext cx="1638300" cy="457200"/>
            </a:xfrm>
            <a:custGeom>
              <a:avLst/>
              <a:gdLst/>
              <a:ahLst/>
              <a:cxnLst/>
              <a:rect l="l" t="t" r="r" b="b"/>
              <a:pathLst>
                <a:path w="1638300" h="457200">
                  <a:moveTo>
                    <a:pt x="0" y="457200"/>
                  </a:moveTo>
                  <a:lnTo>
                    <a:pt x="0" y="433070"/>
                  </a:lnTo>
                  <a:lnTo>
                    <a:pt x="2539" y="410210"/>
                  </a:lnTo>
                  <a:lnTo>
                    <a:pt x="6350" y="386079"/>
                  </a:lnTo>
                  <a:lnTo>
                    <a:pt x="12700" y="363220"/>
                  </a:lnTo>
                  <a:lnTo>
                    <a:pt x="19050" y="339089"/>
                  </a:lnTo>
                  <a:lnTo>
                    <a:pt x="38100" y="293370"/>
                  </a:lnTo>
                  <a:lnTo>
                    <a:pt x="62229" y="250189"/>
                  </a:lnTo>
                  <a:lnTo>
                    <a:pt x="91439" y="208279"/>
                  </a:lnTo>
                  <a:lnTo>
                    <a:pt x="109220" y="189229"/>
                  </a:lnTo>
                  <a:lnTo>
                    <a:pt x="127000" y="170179"/>
                  </a:lnTo>
                  <a:lnTo>
                    <a:pt x="167639" y="134620"/>
                  </a:lnTo>
                  <a:lnTo>
                    <a:pt x="212089" y="101600"/>
                  </a:lnTo>
                  <a:lnTo>
                    <a:pt x="260350" y="73660"/>
                  </a:lnTo>
                  <a:lnTo>
                    <a:pt x="312420" y="49529"/>
                  </a:lnTo>
                  <a:lnTo>
                    <a:pt x="367029" y="30479"/>
                  </a:lnTo>
                  <a:lnTo>
                    <a:pt x="396239" y="22860"/>
                  </a:lnTo>
                  <a:lnTo>
                    <a:pt x="424179" y="15239"/>
                  </a:lnTo>
                  <a:lnTo>
                    <a:pt x="453389" y="10160"/>
                  </a:lnTo>
                  <a:lnTo>
                    <a:pt x="483870" y="6350"/>
                  </a:lnTo>
                  <a:lnTo>
                    <a:pt x="513079" y="2539"/>
                  </a:lnTo>
                  <a:lnTo>
                    <a:pt x="543560" y="1270"/>
                  </a:lnTo>
                  <a:lnTo>
                    <a:pt x="572770" y="0"/>
                  </a:lnTo>
                  <a:lnTo>
                    <a:pt x="900429" y="0"/>
                  </a:lnTo>
                  <a:lnTo>
                    <a:pt x="929639" y="1270"/>
                  </a:lnTo>
                  <a:lnTo>
                    <a:pt x="958850" y="2539"/>
                  </a:lnTo>
                  <a:lnTo>
                    <a:pt x="988060" y="5079"/>
                  </a:lnTo>
                  <a:lnTo>
                    <a:pt x="1017270" y="10160"/>
                  </a:lnTo>
                  <a:lnTo>
                    <a:pt x="1046479" y="15239"/>
                  </a:lnTo>
                  <a:lnTo>
                    <a:pt x="1074420" y="21589"/>
                  </a:lnTo>
                  <a:lnTo>
                    <a:pt x="1102360" y="29210"/>
                  </a:lnTo>
                  <a:lnTo>
                    <a:pt x="1129029" y="38100"/>
                  </a:lnTo>
                  <a:lnTo>
                    <a:pt x="1155700" y="48260"/>
                  </a:lnTo>
                  <a:lnTo>
                    <a:pt x="1182370" y="58420"/>
                  </a:lnTo>
                  <a:lnTo>
                    <a:pt x="1231900" y="83820"/>
                  </a:lnTo>
                  <a:lnTo>
                    <a:pt x="1277620" y="113029"/>
                  </a:lnTo>
                  <a:lnTo>
                    <a:pt x="1319529" y="146050"/>
                  </a:lnTo>
                  <a:lnTo>
                    <a:pt x="1357629" y="181610"/>
                  </a:lnTo>
                  <a:lnTo>
                    <a:pt x="1390650" y="220979"/>
                  </a:lnTo>
                  <a:lnTo>
                    <a:pt x="1405889" y="240029"/>
                  </a:lnTo>
                  <a:lnTo>
                    <a:pt x="1418589" y="261620"/>
                  </a:lnTo>
                  <a:lnTo>
                    <a:pt x="1431289" y="283210"/>
                  </a:lnTo>
                  <a:lnTo>
                    <a:pt x="1441450" y="304800"/>
                  </a:lnTo>
                  <a:lnTo>
                    <a:pt x="1605279" y="304800"/>
                  </a:lnTo>
                  <a:lnTo>
                    <a:pt x="1310639" y="457200"/>
                  </a:lnTo>
                  <a:lnTo>
                    <a:pt x="949960" y="304800"/>
                  </a:lnTo>
                  <a:lnTo>
                    <a:pt x="1113789" y="304800"/>
                  </a:lnTo>
                  <a:lnTo>
                    <a:pt x="1102360" y="283210"/>
                  </a:lnTo>
                  <a:lnTo>
                    <a:pt x="1076960" y="240029"/>
                  </a:lnTo>
                  <a:lnTo>
                    <a:pt x="1045210" y="199389"/>
                  </a:lnTo>
                  <a:lnTo>
                    <a:pt x="1009650" y="161289"/>
                  </a:lnTo>
                  <a:lnTo>
                    <a:pt x="967739" y="125729"/>
                  </a:lnTo>
                  <a:lnTo>
                    <a:pt x="922020" y="95250"/>
                  </a:lnTo>
                  <a:lnTo>
                    <a:pt x="873760" y="67310"/>
                  </a:lnTo>
                  <a:lnTo>
                    <a:pt x="820420" y="45720"/>
                  </a:lnTo>
                  <a:lnTo>
                    <a:pt x="793750" y="35560"/>
                  </a:lnTo>
                  <a:lnTo>
                    <a:pt x="765810" y="26670"/>
                  </a:lnTo>
                  <a:lnTo>
                    <a:pt x="736600" y="19050"/>
                  </a:lnTo>
                  <a:lnTo>
                    <a:pt x="708660" y="26670"/>
                  </a:lnTo>
                  <a:lnTo>
                    <a:pt x="681989" y="34289"/>
                  </a:lnTo>
                  <a:lnTo>
                    <a:pt x="655320" y="44450"/>
                  </a:lnTo>
                  <a:lnTo>
                    <a:pt x="628650" y="54610"/>
                  </a:lnTo>
                  <a:lnTo>
                    <a:pt x="603250" y="67310"/>
                  </a:lnTo>
                  <a:lnTo>
                    <a:pt x="577850" y="78739"/>
                  </a:lnTo>
                  <a:lnTo>
                    <a:pt x="553720" y="92710"/>
                  </a:lnTo>
                  <a:lnTo>
                    <a:pt x="530860" y="107950"/>
                  </a:lnTo>
                  <a:lnTo>
                    <a:pt x="509270" y="123189"/>
                  </a:lnTo>
                  <a:lnTo>
                    <a:pt x="488950" y="139700"/>
                  </a:lnTo>
                  <a:lnTo>
                    <a:pt x="468629" y="156210"/>
                  </a:lnTo>
                  <a:lnTo>
                    <a:pt x="431800" y="194310"/>
                  </a:lnTo>
                  <a:lnTo>
                    <a:pt x="401320" y="233679"/>
                  </a:lnTo>
                  <a:lnTo>
                    <a:pt x="374650" y="275589"/>
                  </a:lnTo>
                  <a:lnTo>
                    <a:pt x="354329" y="318770"/>
                  </a:lnTo>
                  <a:lnTo>
                    <a:pt x="339089" y="364489"/>
                  </a:lnTo>
                  <a:lnTo>
                    <a:pt x="330200" y="411479"/>
                  </a:lnTo>
                  <a:lnTo>
                    <a:pt x="327660" y="434339"/>
                  </a:lnTo>
                  <a:lnTo>
                    <a:pt x="327660" y="457200"/>
                  </a:lnTo>
                  <a:lnTo>
                    <a:pt x="0" y="457200"/>
                  </a:lnTo>
                  <a:close/>
                </a:path>
                <a:path w="1638300" h="457200">
                  <a:moveTo>
                    <a:pt x="0" y="0"/>
                  </a:moveTo>
                  <a:lnTo>
                    <a:pt x="0" y="0"/>
                  </a:lnTo>
                </a:path>
                <a:path w="1638300" h="457200">
                  <a:moveTo>
                    <a:pt x="1638300" y="457200"/>
                  </a:moveTo>
                  <a:lnTo>
                    <a:pt x="1638300" y="457200"/>
                  </a:lnTo>
                </a:path>
              </a:pathLst>
            </a:custGeom>
            <a:ln w="9344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581399" y="2362200"/>
              <a:ext cx="736600" cy="457200"/>
            </a:xfrm>
            <a:custGeom>
              <a:avLst/>
              <a:gdLst/>
              <a:ahLst/>
              <a:cxnLst/>
              <a:rect l="l" t="t" r="r" b="b"/>
              <a:pathLst>
                <a:path w="736600" h="457200">
                  <a:moveTo>
                    <a:pt x="594360" y="0"/>
                  </a:moveTo>
                  <a:lnTo>
                    <a:pt x="572770" y="0"/>
                  </a:lnTo>
                  <a:lnTo>
                    <a:pt x="513079" y="2539"/>
                  </a:lnTo>
                  <a:lnTo>
                    <a:pt x="453389" y="10160"/>
                  </a:lnTo>
                  <a:lnTo>
                    <a:pt x="424179" y="15239"/>
                  </a:lnTo>
                  <a:lnTo>
                    <a:pt x="396239" y="22860"/>
                  </a:lnTo>
                  <a:lnTo>
                    <a:pt x="367029" y="30479"/>
                  </a:lnTo>
                  <a:lnTo>
                    <a:pt x="312420" y="49529"/>
                  </a:lnTo>
                  <a:lnTo>
                    <a:pt x="260350" y="73660"/>
                  </a:lnTo>
                  <a:lnTo>
                    <a:pt x="212089" y="101600"/>
                  </a:lnTo>
                  <a:lnTo>
                    <a:pt x="167639" y="134620"/>
                  </a:lnTo>
                  <a:lnTo>
                    <a:pt x="127000" y="170179"/>
                  </a:lnTo>
                  <a:lnTo>
                    <a:pt x="91439" y="208279"/>
                  </a:lnTo>
                  <a:lnTo>
                    <a:pt x="62229" y="250189"/>
                  </a:lnTo>
                  <a:lnTo>
                    <a:pt x="38100" y="293370"/>
                  </a:lnTo>
                  <a:lnTo>
                    <a:pt x="19050" y="339089"/>
                  </a:lnTo>
                  <a:lnTo>
                    <a:pt x="12700" y="363220"/>
                  </a:lnTo>
                  <a:lnTo>
                    <a:pt x="6350" y="386079"/>
                  </a:lnTo>
                  <a:lnTo>
                    <a:pt x="2539" y="410210"/>
                  </a:lnTo>
                  <a:lnTo>
                    <a:pt x="0" y="433070"/>
                  </a:lnTo>
                  <a:lnTo>
                    <a:pt x="0" y="457200"/>
                  </a:lnTo>
                  <a:lnTo>
                    <a:pt x="327660" y="457200"/>
                  </a:lnTo>
                  <a:lnTo>
                    <a:pt x="327660" y="434339"/>
                  </a:lnTo>
                  <a:lnTo>
                    <a:pt x="330200" y="411479"/>
                  </a:lnTo>
                  <a:lnTo>
                    <a:pt x="339089" y="364489"/>
                  </a:lnTo>
                  <a:lnTo>
                    <a:pt x="354329" y="318770"/>
                  </a:lnTo>
                  <a:lnTo>
                    <a:pt x="374650" y="275589"/>
                  </a:lnTo>
                  <a:lnTo>
                    <a:pt x="401320" y="233679"/>
                  </a:lnTo>
                  <a:lnTo>
                    <a:pt x="431800" y="194310"/>
                  </a:lnTo>
                  <a:lnTo>
                    <a:pt x="468629" y="156210"/>
                  </a:lnTo>
                  <a:lnTo>
                    <a:pt x="509270" y="123189"/>
                  </a:lnTo>
                  <a:lnTo>
                    <a:pt x="553720" y="92710"/>
                  </a:lnTo>
                  <a:lnTo>
                    <a:pt x="603250" y="67310"/>
                  </a:lnTo>
                  <a:lnTo>
                    <a:pt x="628650" y="54610"/>
                  </a:lnTo>
                  <a:lnTo>
                    <a:pt x="681989" y="34289"/>
                  </a:lnTo>
                  <a:lnTo>
                    <a:pt x="708660" y="26670"/>
                  </a:lnTo>
                  <a:lnTo>
                    <a:pt x="736600" y="19050"/>
                  </a:lnTo>
                  <a:lnTo>
                    <a:pt x="726439" y="16510"/>
                  </a:lnTo>
                  <a:lnTo>
                    <a:pt x="715010" y="13970"/>
                  </a:lnTo>
                  <a:lnTo>
                    <a:pt x="704850" y="12700"/>
                  </a:lnTo>
                  <a:lnTo>
                    <a:pt x="693420" y="10160"/>
                  </a:lnTo>
                  <a:lnTo>
                    <a:pt x="683260" y="8889"/>
                  </a:lnTo>
                  <a:lnTo>
                    <a:pt x="671829" y="6350"/>
                  </a:lnTo>
                  <a:lnTo>
                    <a:pt x="661670" y="5079"/>
                  </a:lnTo>
                  <a:lnTo>
                    <a:pt x="650239" y="3810"/>
                  </a:lnTo>
                  <a:lnTo>
                    <a:pt x="638810" y="3810"/>
                  </a:lnTo>
                  <a:lnTo>
                    <a:pt x="628650" y="2539"/>
                  </a:lnTo>
                  <a:lnTo>
                    <a:pt x="617220" y="1270"/>
                  </a:lnTo>
                  <a:lnTo>
                    <a:pt x="605789" y="1270"/>
                  </a:lnTo>
                  <a:lnTo>
                    <a:pt x="594360" y="0"/>
                  </a:lnTo>
                  <a:close/>
                </a:path>
              </a:pathLst>
            </a:custGeom>
            <a:solidFill>
              <a:srgbClr val="005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581399" y="2362200"/>
              <a:ext cx="1638300" cy="457200"/>
            </a:xfrm>
            <a:custGeom>
              <a:avLst/>
              <a:gdLst/>
              <a:ahLst/>
              <a:cxnLst/>
              <a:rect l="l" t="t" r="r" b="b"/>
              <a:pathLst>
                <a:path w="1638300" h="457200">
                  <a:moveTo>
                    <a:pt x="0" y="457200"/>
                  </a:moveTo>
                  <a:lnTo>
                    <a:pt x="0" y="433070"/>
                  </a:lnTo>
                  <a:lnTo>
                    <a:pt x="2539" y="410210"/>
                  </a:lnTo>
                  <a:lnTo>
                    <a:pt x="6350" y="386079"/>
                  </a:lnTo>
                  <a:lnTo>
                    <a:pt x="12700" y="363220"/>
                  </a:lnTo>
                  <a:lnTo>
                    <a:pt x="19050" y="339089"/>
                  </a:lnTo>
                  <a:lnTo>
                    <a:pt x="38100" y="293370"/>
                  </a:lnTo>
                  <a:lnTo>
                    <a:pt x="62229" y="250189"/>
                  </a:lnTo>
                  <a:lnTo>
                    <a:pt x="91439" y="208279"/>
                  </a:lnTo>
                  <a:lnTo>
                    <a:pt x="109220" y="189229"/>
                  </a:lnTo>
                  <a:lnTo>
                    <a:pt x="127000" y="170179"/>
                  </a:lnTo>
                  <a:lnTo>
                    <a:pt x="167639" y="134620"/>
                  </a:lnTo>
                  <a:lnTo>
                    <a:pt x="212089" y="101600"/>
                  </a:lnTo>
                  <a:lnTo>
                    <a:pt x="260350" y="73660"/>
                  </a:lnTo>
                  <a:lnTo>
                    <a:pt x="312420" y="49529"/>
                  </a:lnTo>
                  <a:lnTo>
                    <a:pt x="367029" y="30479"/>
                  </a:lnTo>
                  <a:lnTo>
                    <a:pt x="396239" y="22860"/>
                  </a:lnTo>
                  <a:lnTo>
                    <a:pt x="424179" y="15239"/>
                  </a:lnTo>
                  <a:lnTo>
                    <a:pt x="453389" y="10160"/>
                  </a:lnTo>
                  <a:lnTo>
                    <a:pt x="483870" y="6350"/>
                  </a:lnTo>
                  <a:lnTo>
                    <a:pt x="513079" y="2539"/>
                  </a:lnTo>
                  <a:lnTo>
                    <a:pt x="543560" y="1270"/>
                  </a:lnTo>
                  <a:lnTo>
                    <a:pt x="572770" y="0"/>
                  </a:lnTo>
                  <a:lnTo>
                    <a:pt x="584200" y="0"/>
                  </a:lnTo>
                  <a:lnTo>
                    <a:pt x="594360" y="0"/>
                  </a:lnTo>
                  <a:lnTo>
                    <a:pt x="605789" y="1270"/>
                  </a:lnTo>
                  <a:lnTo>
                    <a:pt x="617220" y="1270"/>
                  </a:lnTo>
                  <a:lnTo>
                    <a:pt x="628650" y="2539"/>
                  </a:lnTo>
                  <a:lnTo>
                    <a:pt x="638810" y="3810"/>
                  </a:lnTo>
                  <a:lnTo>
                    <a:pt x="650239" y="3810"/>
                  </a:lnTo>
                  <a:lnTo>
                    <a:pt x="661670" y="5079"/>
                  </a:lnTo>
                  <a:lnTo>
                    <a:pt x="671829" y="6350"/>
                  </a:lnTo>
                  <a:lnTo>
                    <a:pt x="683260" y="8889"/>
                  </a:lnTo>
                  <a:lnTo>
                    <a:pt x="693420" y="10160"/>
                  </a:lnTo>
                  <a:lnTo>
                    <a:pt x="704850" y="12700"/>
                  </a:lnTo>
                  <a:lnTo>
                    <a:pt x="715010" y="13970"/>
                  </a:lnTo>
                  <a:lnTo>
                    <a:pt x="726439" y="16510"/>
                  </a:lnTo>
                  <a:lnTo>
                    <a:pt x="736600" y="19050"/>
                  </a:lnTo>
                  <a:lnTo>
                    <a:pt x="708660" y="26670"/>
                  </a:lnTo>
                  <a:lnTo>
                    <a:pt x="681989" y="34289"/>
                  </a:lnTo>
                  <a:lnTo>
                    <a:pt x="655320" y="44450"/>
                  </a:lnTo>
                  <a:lnTo>
                    <a:pt x="628650" y="54610"/>
                  </a:lnTo>
                  <a:lnTo>
                    <a:pt x="603250" y="67310"/>
                  </a:lnTo>
                  <a:lnTo>
                    <a:pt x="553720" y="92710"/>
                  </a:lnTo>
                  <a:lnTo>
                    <a:pt x="509270" y="123189"/>
                  </a:lnTo>
                  <a:lnTo>
                    <a:pt x="488950" y="139700"/>
                  </a:lnTo>
                  <a:lnTo>
                    <a:pt x="468629" y="156210"/>
                  </a:lnTo>
                  <a:lnTo>
                    <a:pt x="431800" y="194310"/>
                  </a:lnTo>
                  <a:lnTo>
                    <a:pt x="401320" y="233679"/>
                  </a:lnTo>
                  <a:lnTo>
                    <a:pt x="374650" y="275589"/>
                  </a:lnTo>
                  <a:lnTo>
                    <a:pt x="354329" y="318770"/>
                  </a:lnTo>
                  <a:lnTo>
                    <a:pt x="339089" y="364489"/>
                  </a:lnTo>
                  <a:lnTo>
                    <a:pt x="330200" y="411479"/>
                  </a:lnTo>
                  <a:lnTo>
                    <a:pt x="327660" y="434339"/>
                  </a:lnTo>
                  <a:lnTo>
                    <a:pt x="327660" y="457200"/>
                  </a:lnTo>
                  <a:lnTo>
                    <a:pt x="0" y="457200"/>
                  </a:lnTo>
                  <a:close/>
                </a:path>
                <a:path w="1638300" h="457200">
                  <a:moveTo>
                    <a:pt x="0" y="0"/>
                  </a:moveTo>
                  <a:lnTo>
                    <a:pt x="0" y="0"/>
                  </a:lnTo>
                </a:path>
                <a:path w="1638300" h="457200">
                  <a:moveTo>
                    <a:pt x="1638300" y="457200"/>
                  </a:moveTo>
                  <a:lnTo>
                    <a:pt x="1638300" y="457200"/>
                  </a:lnTo>
                </a:path>
              </a:pathLst>
            </a:custGeom>
            <a:ln w="9344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95417" y="4113937"/>
            <a:ext cx="98244" cy="9951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176417" y="4670197"/>
            <a:ext cx="98244" cy="9824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995567" y="4670197"/>
            <a:ext cx="99514" cy="9824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500267" y="4708297"/>
            <a:ext cx="99514" cy="9824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48067" y="5051197"/>
            <a:ext cx="99514" cy="9824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76667" y="4574947"/>
            <a:ext cx="99514" cy="98244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605167" y="4746397"/>
            <a:ext cx="98244" cy="98244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3658870" y="3082290"/>
            <a:ext cx="1337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605" algn="l"/>
              </a:tabLst>
            </a:pPr>
            <a:r>
              <a:rPr sz="2000" spc="-5" dirty="0">
                <a:latin typeface="Times New Roman"/>
                <a:cs typeface="Times New Roman"/>
              </a:rPr>
              <a:t>Φ:	</a:t>
            </a:r>
            <a:r>
              <a:rPr sz="2000" b="1" dirty="0">
                <a:latin typeface="Times New Roman"/>
                <a:cs typeface="Times New Roman"/>
              </a:rPr>
              <a:t>x →</a:t>
            </a:r>
            <a:r>
              <a:rPr sz="2000" b="1" spc="-2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φ(</a:t>
            </a:r>
            <a:r>
              <a:rPr sz="2000" b="1" dirty="0">
                <a:latin typeface="Times New Roman"/>
                <a:cs typeface="Times New Roman"/>
              </a:rPr>
              <a:t>x</a:t>
            </a:r>
            <a:r>
              <a:rPr sz="2000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13</a:t>
            </a:fld>
            <a:endParaRPr spc="6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1869" y="290829"/>
            <a:ext cx="5955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Choosing </a:t>
            </a:r>
            <a:r>
              <a:rPr spc="15" dirty="0"/>
              <a:t>the </a:t>
            </a:r>
            <a:r>
              <a:rPr spc="-50" dirty="0"/>
              <a:t>Kernel</a:t>
            </a:r>
            <a:r>
              <a:rPr spc="-425" dirty="0"/>
              <a:t> </a:t>
            </a:r>
            <a:r>
              <a:rPr spc="-10" dirty="0"/>
              <a:t>Function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14</a:t>
            </a:fld>
            <a:endParaRPr spc="620" dirty="0"/>
          </a:p>
        </p:txBody>
      </p:sp>
      <p:sp>
        <p:nvSpPr>
          <p:cNvPr id="8" name="object 8"/>
          <p:cNvSpPr txBox="1"/>
          <p:nvPr/>
        </p:nvSpPr>
        <p:spPr>
          <a:xfrm>
            <a:off x="966469" y="1102359"/>
            <a:ext cx="7896225" cy="242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090" indent="-173990">
              <a:lnSpc>
                <a:spcPct val="100000"/>
              </a:lnSpc>
              <a:spcBef>
                <a:spcPts val="10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10" dirty="0">
                <a:latin typeface="Verdana"/>
                <a:cs typeface="Verdana"/>
              </a:rPr>
              <a:t>Probably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-5" dirty="0">
                <a:latin typeface="Verdana"/>
                <a:cs typeface="Verdana"/>
              </a:rPr>
              <a:t>most </a:t>
            </a:r>
            <a:r>
              <a:rPr sz="2400" spc="-20" dirty="0">
                <a:latin typeface="Verdana"/>
                <a:cs typeface="Verdana"/>
              </a:rPr>
              <a:t>tricky </a:t>
            </a:r>
            <a:r>
              <a:rPr sz="2400" dirty="0">
                <a:latin typeface="Verdana"/>
                <a:cs typeface="Verdana"/>
              </a:rPr>
              <a:t>part </a:t>
            </a:r>
            <a:r>
              <a:rPr sz="2400" spc="5" dirty="0">
                <a:latin typeface="Verdana"/>
                <a:cs typeface="Verdana"/>
              </a:rPr>
              <a:t>of using</a:t>
            </a:r>
            <a:r>
              <a:rPr sz="2400" spc="-59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SVM.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3333CC"/>
              </a:buClr>
              <a:buFont typeface="Symbol"/>
              <a:buChar char="■"/>
            </a:pP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333CC"/>
              </a:buClr>
              <a:buFont typeface="Symbol"/>
              <a:buChar char="■"/>
            </a:pPr>
            <a:endParaRPr sz="2900">
              <a:latin typeface="Verdana"/>
              <a:cs typeface="Verdana"/>
            </a:endParaRPr>
          </a:p>
          <a:p>
            <a:pPr marL="491490" lvl="1" indent="-165100">
              <a:lnSpc>
                <a:spcPct val="100000"/>
              </a:lnSpc>
              <a:buClr>
                <a:srgbClr val="FF0000"/>
              </a:buClr>
              <a:buSzPct val="54545"/>
              <a:buFont typeface="Symbol"/>
              <a:buChar char="■"/>
              <a:tabLst>
                <a:tab pos="491490" algn="l"/>
              </a:tabLst>
            </a:pPr>
            <a:r>
              <a:rPr sz="2200" spc="-10" dirty="0">
                <a:latin typeface="Verdana"/>
                <a:cs typeface="Verdana"/>
              </a:rPr>
              <a:t>Polynomial </a:t>
            </a:r>
            <a:r>
              <a:rPr sz="2200" spc="-40" dirty="0">
                <a:latin typeface="Verdana"/>
                <a:cs typeface="Verdana"/>
              </a:rPr>
              <a:t>Kernel </a:t>
            </a:r>
            <a:r>
              <a:rPr sz="2200" spc="-300" dirty="0">
                <a:latin typeface="Verdana"/>
                <a:cs typeface="Verdana"/>
              </a:rPr>
              <a:t>–  </a:t>
            </a:r>
            <a:r>
              <a:rPr sz="2200" spc="-20" dirty="0">
                <a:latin typeface="Verdana"/>
                <a:cs typeface="Verdana"/>
              </a:rPr>
              <a:t>Non-Linear </a:t>
            </a:r>
            <a:r>
              <a:rPr sz="2200" spc="5" dirty="0">
                <a:latin typeface="Verdana"/>
                <a:cs typeface="Verdana"/>
              </a:rPr>
              <a:t>Data</a:t>
            </a:r>
            <a:r>
              <a:rPr sz="2200" spc="-52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Classification</a:t>
            </a:r>
            <a:endParaRPr sz="2200">
              <a:latin typeface="Verdana"/>
              <a:cs typeface="Verdana"/>
            </a:endParaRPr>
          </a:p>
          <a:p>
            <a:pPr marL="491490" lvl="1" indent="-165100">
              <a:lnSpc>
                <a:spcPct val="100000"/>
              </a:lnSpc>
              <a:spcBef>
                <a:spcPts val="560"/>
              </a:spcBef>
              <a:buClr>
                <a:srgbClr val="FF0000"/>
              </a:buClr>
              <a:buSzPct val="54545"/>
              <a:buFont typeface="Symbol"/>
              <a:buChar char="■"/>
              <a:tabLst>
                <a:tab pos="491490" algn="l"/>
              </a:tabLst>
            </a:pPr>
            <a:r>
              <a:rPr sz="2200" dirty="0">
                <a:latin typeface="Verdana"/>
                <a:cs typeface="Verdana"/>
              </a:rPr>
              <a:t>Radial </a:t>
            </a:r>
            <a:r>
              <a:rPr sz="2200" spc="-15" dirty="0">
                <a:latin typeface="Verdana"/>
                <a:cs typeface="Verdana"/>
              </a:rPr>
              <a:t>or </a:t>
            </a:r>
            <a:r>
              <a:rPr sz="2200" spc="-5" dirty="0">
                <a:latin typeface="Verdana"/>
                <a:cs typeface="Verdana"/>
              </a:rPr>
              <a:t>RBF </a:t>
            </a:r>
            <a:r>
              <a:rPr sz="2200" spc="-40" dirty="0">
                <a:latin typeface="Verdana"/>
                <a:cs typeface="Verdana"/>
              </a:rPr>
              <a:t>Kernel </a:t>
            </a:r>
            <a:r>
              <a:rPr sz="2200" spc="-300" dirty="0">
                <a:latin typeface="Verdana"/>
                <a:cs typeface="Verdana"/>
              </a:rPr>
              <a:t>– </a:t>
            </a:r>
            <a:r>
              <a:rPr sz="2200" spc="-20" dirty="0">
                <a:latin typeface="Verdana"/>
                <a:cs typeface="Verdana"/>
              </a:rPr>
              <a:t>Non-Linear </a:t>
            </a:r>
            <a:r>
              <a:rPr sz="2200" spc="5" dirty="0">
                <a:latin typeface="Verdana"/>
                <a:cs typeface="Verdana"/>
              </a:rPr>
              <a:t>Data</a:t>
            </a:r>
            <a:r>
              <a:rPr sz="2200" spc="-165" dirty="0">
                <a:latin typeface="Verdana"/>
                <a:cs typeface="Verdana"/>
              </a:rPr>
              <a:t> </a:t>
            </a:r>
            <a:r>
              <a:rPr sz="2200" spc="-10" dirty="0">
                <a:latin typeface="Verdana"/>
                <a:cs typeface="Verdana"/>
              </a:rPr>
              <a:t>Classification</a:t>
            </a:r>
            <a:endParaRPr sz="2200">
              <a:latin typeface="Verdana"/>
              <a:cs typeface="Verdana"/>
            </a:endParaRPr>
          </a:p>
          <a:p>
            <a:pPr marL="491490" lvl="1" indent="-165100">
              <a:lnSpc>
                <a:spcPct val="100000"/>
              </a:lnSpc>
              <a:spcBef>
                <a:spcPts val="560"/>
              </a:spcBef>
              <a:buClr>
                <a:srgbClr val="FF0000"/>
              </a:buClr>
              <a:buSzPct val="54545"/>
              <a:buFont typeface="Symbol"/>
              <a:buChar char="■"/>
              <a:tabLst>
                <a:tab pos="491490" algn="l"/>
              </a:tabLst>
            </a:pPr>
            <a:r>
              <a:rPr sz="2200" spc="5" dirty="0">
                <a:latin typeface="Verdana"/>
                <a:cs typeface="Verdana"/>
              </a:rPr>
              <a:t>Linear </a:t>
            </a:r>
            <a:r>
              <a:rPr sz="2200" spc="-40" dirty="0">
                <a:latin typeface="Verdana"/>
                <a:cs typeface="Verdana"/>
              </a:rPr>
              <a:t>Kernel </a:t>
            </a:r>
            <a:r>
              <a:rPr sz="2200" spc="-300" dirty="0">
                <a:latin typeface="Verdana"/>
                <a:cs typeface="Verdana"/>
              </a:rPr>
              <a:t>– </a:t>
            </a:r>
            <a:r>
              <a:rPr sz="2200" spc="5" dirty="0">
                <a:latin typeface="Verdana"/>
                <a:cs typeface="Verdana"/>
              </a:rPr>
              <a:t>Linear Data</a:t>
            </a:r>
            <a:r>
              <a:rPr sz="2200" spc="-10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Classification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1869" y="290829"/>
            <a:ext cx="6598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Choosing </a:t>
            </a:r>
            <a:r>
              <a:rPr spc="15" dirty="0"/>
              <a:t>the </a:t>
            </a:r>
            <a:r>
              <a:rPr dirty="0"/>
              <a:t>C </a:t>
            </a:r>
            <a:r>
              <a:rPr spc="-10" dirty="0"/>
              <a:t>Parameter</a:t>
            </a:r>
            <a:r>
              <a:rPr spc="-515" dirty="0"/>
              <a:t> </a:t>
            </a:r>
            <a:r>
              <a:rPr spc="-30" dirty="0"/>
              <a:t>Value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15</a:t>
            </a:fld>
            <a:endParaRPr spc="620" dirty="0"/>
          </a:p>
        </p:txBody>
      </p:sp>
      <p:sp>
        <p:nvSpPr>
          <p:cNvPr id="8" name="object 8"/>
          <p:cNvSpPr txBox="1"/>
          <p:nvPr/>
        </p:nvSpPr>
        <p:spPr>
          <a:xfrm>
            <a:off x="991869" y="1545590"/>
            <a:ext cx="7405370" cy="48145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</a:pPr>
            <a:r>
              <a:rPr sz="2400" dirty="0">
                <a:latin typeface="Verdana"/>
                <a:cs typeface="Verdana"/>
              </a:rPr>
              <a:t>C </a:t>
            </a:r>
            <a:r>
              <a:rPr sz="2400" spc="5" dirty="0">
                <a:latin typeface="Verdana"/>
                <a:cs typeface="Verdana"/>
              </a:rPr>
              <a:t>is </a:t>
            </a:r>
            <a:r>
              <a:rPr sz="2400" spc="25" dirty="0">
                <a:latin typeface="Verdana"/>
                <a:cs typeface="Verdana"/>
              </a:rPr>
              <a:t>a </a:t>
            </a:r>
            <a:r>
              <a:rPr sz="2400" spc="-5" dirty="0">
                <a:latin typeface="Verdana"/>
                <a:cs typeface="Verdana"/>
              </a:rPr>
              <a:t>regularization </a:t>
            </a:r>
            <a:r>
              <a:rPr sz="2400" spc="5" dirty="0">
                <a:latin typeface="Verdana"/>
                <a:cs typeface="Verdana"/>
              </a:rPr>
              <a:t>parameter </a:t>
            </a:r>
            <a:r>
              <a:rPr sz="2400" dirty="0">
                <a:latin typeface="Verdana"/>
                <a:cs typeface="Verdana"/>
              </a:rPr>
              <a:t>that </a:t>
            </a:r>
            <a:r>
              <a:rPr sz="2400" spc="-5" dirty="0">
                <a:latin typeface="Verdana"/>
                <a:cs typeface="Verdana"/>
              </a:rPr>
              <a:t>controls</a:t>
            </a:r>
            <a:r>
              <a:rPr sz="2400" spc="-57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the  </a:t>
            </a:r>
            <a:r>
              <a:rPr sz="2400" spc="5" dirty="0">
                <a:latin typeface="Verdana"/>
                <a:cs typeface="Verdana"/>
              </a:rPr>
              <a:t>trade </a:t>
            </a:r>
            <a:r>
              <a:rPr sz="2400" spc="-15" dirty="0">
                <a:latin typeface="Verdana"/>
                <a:cs typeface="Verdana"/>
              </a:rPr>
              <a:t>off </a:t>
            </a:r>
            <a:r>
              <a:rPr sz="2400" spc="20" dirty="0">
                <a:latin typeface="Verdana"/>
                <a:cs typeface="Verdana"/>
              </a:rPr>
              <a:t>between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20" dirty="0">
                <a:latin typeface="Verdana"/>
                <a:cs typeface="Verdana"/>
              </a:rPr>
              <a:t>achieving </a:t>
            </a:r>
            <a:r>
              <a:rPr sz="2400" spc="25" dirty="0">
                <a:latin typeface="Verdana"/>
                <a:cs typeface="Verdana"/>
              </a:rPr>
              <a:t>a </a:t>
            </a:r>
            <a:r>
              <a:rPr sz="2400" spc="5" dirty="0">
                <a:latin typeface="Verdana"/>
                <a:cs typeface="Verdana"/>
              </a:rPr>
              <a:t>low </a:t>
            </a:r>
            <a:r>
              <a:rPr sz="2400" dirty="0">
                <a:latin typeface="Verdana"/>
                <a:cs typeface="Verdana"/>
              </a:rPr>
              <a:t>training  </a:t>
            </a:r>
            <a:r>
              <a:rPr sz="2400" spc="-40" dirty="0">
                <a:latin typeface="Verdana"/>
                <a:cs typeface="Verdana"/>
              </a:rPr>
              <a:t>error</a:t>
            </a:r>
            <a:r>
              <a:rPr sz="2400" spc="-7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and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a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low</a:t>
            </a:r>
            <a:r>
              <a:rPr sz="2400" spc="-7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testing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-40" dirty="0">
                <a:latin typeface="Verdana"/>
                <a:cs typeface="Verdana"/>
              </a:rPr>
              <a:t>error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that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is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the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ability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to  </a:t>
            </a:r>
            <a:r>
              <a:rPr sz="2400" spc="15" dirty="0">
                <a:latin typeface="Verdana"/>
                <a:cs typeface="Verdana"/>
              </a:rPr>
              <a:t>generalize </a:t>
            </a:r>
            <a:r>
              <a:rPr sz="2400" spc="-10" dirty="0">
                <a:latin typeface="Verdana"/>
                <a:cs typeface="Verdana"/>
              </a:rPr>
              <a:t>your </a:t>
            </a:r>
            <a:r>
              <a:rPr sz="2400" spc="10" dirty="0">
                <a:latin typeface="Verdana"/>
                <a:cs typeface="Verdana"/>
              </a:rPr>
              <a:t>classifier </a:t>
            </a:r>
            <a:r>
              <a:rPr sz="2400" spc="-5" dirty="0">
                <a:latin typeface="Verdana"/>
                <a:cs typeface="Verdana"/>
              </a:rPr>
              <a:t>to </a:t>
            </a:r>
            <a:r>
              <a:rPr sz="2400" spc="10" dirty="0">
                <a:latin typeface="Verdana"/>
                <a:cs typeface="Verdana"/>
              </a:rPr>
              <a:t>unseen</a:t>
            </a:r>
            <a:r>
              <a:rPr sz="2400" spc="-43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data.</a:t>
            </a:r>
            <a:endParaRPr sz="2400">
              <a:latin typeface="Verdana"/>
              <a:cs typeface="Verdana"/>
            </a:endParaRPr>
          </a:p>
          <a:p>
            <a:pPr marL="12700" marR="375920">
              <a:lnSpc>
                <a:spcPct val="100699"/>
              </a:lnSpc>
              <a:spcBef>
                <a:spcPts val="590"/>
              </a:spcBef>
            </a:pPr>
            <a:r>
              <a:rPr sz="2400" spc="-155" dirty="0">
                <a:latin typeface="Verdana"/>
                <a:cs typeface="Verdana"/>
              </a:rPr>
              <a:t>In </a:t>
            </a:r>
            <a:r>
              <a:rPr sz="2400" spc="10" dirty="0">
                <a:latin typeface="Verdana"/>
                <a:cs typeface="Verdana"/>
              </a:rPr>
              <a:t>simple </a:t>
            </a:r>
            <a:r>
              <a:rPr sz="2400" spc="-35" dirty="0">
                <a:latin typeface="Verdana"/>
                <a:cs typeface="Verdana"/>
              </a:rPr>
              <a:t>terms, </a:t>
            </a:r>
            <a:r>
              <a:rPr sz="2400" dirty="0">
                <a:latin typeface="Verdana"/>
                <a:cs typeface="Verdana"/>
              </a:rPr>
              <a:t>C </a:t>
            </a:r>
            <a:r>
              <a:rPr sz="2400" spc="-10" dirty="0">
                <a:latin typeface="Verdana"/>
                <a:cs typeface="Verdana"/>
              </a:rPr>
              <a:t>represents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5" dirty="0">
                <a:latin typeface="Verdana"/>
                <a:cs typeface="Verdana"/>
              </a:rPr>
              <a:t>width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47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the  </a:t>
            </a:r>
            <a:r>
              <a:rPr sz="2400" spc="-10" dirty="0">
                <a:latin typeface="Verdana"/>
                <a:cs typeface="Verdana"/>
              </a:rPr>
              <a:t>margin </a:t>
            </a:r>
            <a:r>
              <a:rPr sz="2400" spc="-15" dirty="0">
                <a:latin typeface="Verdana"/>
                <a:cs typeface="Verdana"/>
              </a:rPr>
              <a:t>for </a:t>
            </a:r>
            <a:r>
              <a:rPr sz="2400" spc="10" dirty="0">
                <a:latin typeface="Verdana"/>
                <a:cs typeface="Verdana"/>
              </a:rPr>
              <a:t>classification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purpose.</a:t>
            </a:r>
            <a:endParaRPr sz="2400">
              <a:latin typeface="Verdana"/>
              <a:cs typeface="Verdana"/>
            </a:endParaRPr>
          </a:p>
          <a:p>
            <a:pPr marL="12700" marR="3649979">
              <a:lnSpc>
                <a:spcPct val="121200"/>
              </a:lnSpc>
            </a:pPr>
            <a:r>
              <a:rPr sz="2400" spc="5" dirty="0">
                <a:latin typeface="Verdana"/>
                <a:cs typeface="Verdana"/>
              </a:rPr>
              <a:t>Higher </a:t>
            </a:r>
            <a:r>
              <a:rPr sz="2400" dirty="0">
                <a:latin typeface="Verdana"/>
                <a:cs typeface="Verdana"/>
              </a:rPr>
              <a:t>C </a:t>
            </a:r>
            <a:r>
              <a:rPr sz="2400" spc="45" dirty="0">
                <a:latin typeface="Verdana"/>
                <a:cs typeface="Verdana"/>
              </a:rPr>
              <a:t>= </a:t>
            </a:r>
            <a:r>
              <a:rPr sz="2400" spc="-5" dirty="0">
                <a:latin typeface="Verdana"/>
                <a:cs typeface="Verdana"/>
              </a:rPr>
              <a:t>Lesser</a:t>
            </a:r>
            <a:r>
              <a:rPr sz="2400" spc="-43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Width  Lower </a:t>
            </a:r>
            <a:r>
              <a:rPr sz="2400" dirty="0">
                <a:latin typeface="Verdana"/>
                <a:cs typeface="Verdana"/>
              </a:rPr>
              <a:t>C </a:t>
            </a:r>
            <a:r>
              <a:rPr sz="2400" spc="45" dirty="0">
                <a:latin typeface="Verdana"/>
                <a:cs typeface="Verdana"/>
              </a:rPr>
              <a:t>= </a:t>
            </a:r>
            <a:r>
              <a:rPr sz="2400" spc="5" dirty="0">
                <a:latin typeface="Verdana"/>
                <a:cs typeface="Verdana"/>
              </a:rPr>
              <a:t>Higher</a:t>
            </a:r>
            <a:r>
              <a:rPr sz="2400" spc="-4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Width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Verdana"/>
              <a:cs typeface="Verdana"/>
            </a:endParaRPr>
          </a:p>
          <a:p>
            <a:pPr marL="12700" marR="497205" algn="just">
              <a:lnSpc>
                <a:spcPct val="100499"/>
              </a:lnSpc>
              <a:spcBef>
                <a:spcPts val="5"/>
              </a:spcBef>
            </a:pPr>
            <a:r>
              <a:rPr sz="2400" spc="5" dirty="0">
                <a:latin typeface="Verdana"/>
                <a:cs typeface="Verdana"/>
              </a:rPr>
              <a:t>The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Optimal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value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</a:t>
            </a:r>
            <a:r>
              <a:rPr sz="2400" spc="-75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lies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in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20" dirty="0">
                <a:latin typeface="Verdana"/>
                <a:cs typeface="Verdana"/>
              </a:rPr>
              <a:t>between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which  </a:t>
            </a:r>
            <a:r>
              <a:rPr sz="2400" spc="20" dirty="0">
                <a:latin typeface="Verdana"/>
                <a:cs typeface="Verdana"/>
              </a:rPr>
              <a:t>needs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to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35" dirty="0">
                <a:latin typeface="Verdana"/>
                <a:cs typeface="Verdana"/>
              </a:rPr>
              <a:t>be</a:t>
            </a:r>
            <a:r>
              <a:rPr sz="2400" spc="-80" dirty="0">
                <a:latin typeface="Verdana"/>
                <a:cs typeface="Verdana"/>
              </a:rPr>
              <a:t> </a:t>
            </a:r>
            <a:r>
              <a:rPr sz="2400" spc="25" dirty="0">
                <a:latin typeface="Verdana"/>
                <a:cs typeface="Verdana"/>
              </a:rPr>
              <a:t>calculated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on</a:t>
            </a:r>
            <a:r>
              <a:rPr sz="2400" spc="-85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the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basis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of</a:t>
            </a:r>
            <a:r>
              <a:rPr sz="2400" spc="-90" dirty="0">
                <a:latin typeface="Verdana"/>
                <a:cs typeface="Verdana"/>
              </a:rPr>
              <a:t> </a:t>
            </a:r>
            <a:r>
              <a:rPr sz="2400" spc="15" dirty="0">
                <a:latin typeface="Verdana"/>
                <a:cs typeface="Verdana"/>
              </a:rPr>
              <a:t>model  </a:t>
            </a:r>
            <a:r>
              <a:rPr sz="2400" spc="-30" dirty="0">
                <a:latin typeface="Verdana"/>
                <a:cs typeface="Verdana"/>
              </a:rPr>
              <a:t>accuracy.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1869" y="290829"/>
            <a:ext cx="6675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Choosing </a:t>
            </a:r>
            <a:r>
              <a:rPr spc="15" dirty="0"/>
              <a:t>the Gamma</a:t>
            </a:r>
            <a:r>
              <a:rPr spc="-405" dirty="0"/>
              <a:t> </a:t>
            </a:r>
            <a:r>
              <a:rPr spc="-10" dirty="0"/>
              <a:t>Parameter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16</a:t>
            </a:fld>
            <a:endParaRPr spc="620" dirty="0"/>
          </a:p>
        </p:txBody>
      </p:sp>
      <p:sp>
        <p:nvSpPr>
          <p:cNvPr id="8" name="object 8"/>
          <p:cNvSpPr txBox="1"/>
          <p:nvPr/>
        </p:nvSpPr>
        <p:spPr>
          <a:xfrm>
            <a:off x="966469" y="1988820"/>
            <a:ext cx="7876540" cy="38519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2090" marR="30480" indent="-173990">
              <a:lnSpc>
                <a:spcPct val="100499"/>
              </a:lnSpc>
              <a:spcBef>
                <a:spcPts val="85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35" dirty="0">
                <a:latin typeface="Verdana"/>
                <a:cs typeface="Verdana"/>
              </a:rPr>
              <a:t>Intuitively,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15" dirty="0">
                <a:latin typeface="Verdana"/>
                <a:cs typeface="Verdana"/>
              </a:rPr>
              <a:t>gamma </a:t>
            </a:r>
            <a:r>
              <a:rPr sz="2400" spc="5" dirty="0">
                <a:latin typeface="Verdana"/>
                <a:cs typeface="Verdana"/>
              </a:rPr>
              <a:t>parameter </a:t>
            </a:r>
            <a:r>
              <a:rPr sz="2400" spc="15" dirty="0">
                <a:latin typeface="Verdana"/>
                <a:cs typeface="Verdana"/>
              </a:rPr>
              <a:t>defines </a:t>
            </a:r>
            <a:r>
              <a:rPr sz="2400" dirty="0">
                <a:latin typeface="Verdana"/>
                <a:cs typeface="Verdana"/>
              </a:rPr>
              <a:t>how </a:t>
            </a:r>
            <a:r>
              <a:rPr sz="2400" spc="-229" dirty="0">
                <a:latin typeface="Verdana"/>
                <a:cs typeface="Verdana"/>
              </a:rPr>
              <a:t>far 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15" dirty="0">
                <a:latin typeface="Verdana"/>
                <a:cs typeface="Verdana"/>
              </a:rPr>
              <a:t>influence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25" dirty="0">
                <a:latin typeface="Verdana"/>
                <a:cs typeface="Verdana"/>
              </a:rPr>
              <a:t>a </a:t>
            </a:r>
            <a:r>
              <a:rPr sz="2400" spc="15" dirty="0">
                <a:latin typeface="Verdana"/>
                <a:cs typeface="Verdana"/>
              </a:rPr>
              <a:t>single </a:t>
            </a:r>
            <a:r>
              <a:rPr sz="2400" dirty="0">
                <a:latin typeface="Verdana"/>
                <a:cs typeface="Verdana"/>
              </a:rPr>
              <a:t>training </a:t>
            </a:r>
            <a:r>
              <a:rPr sz="2400" spc="10" dirty="0">
                <a:latin typeface="Verdana"/>
                <a:cs typeface="Verdana"/>
              </a:rPr>
              <a:t>example  </a:t>
            </a:r>
            <a:r>
              <a:rPr sz="2400" spc="-5" dirty="0">
                <a:latin typeface="Verdana"/>
                <a:cs typeface="Verdana"/>
              </a:rPr>
              <a:t>reaches, </a:t>
            </a:r>
            <a:r>
              <a:rPr sz="2400" dirty="0">
                <a:latin typeface="Verdana"/>
                <a:cs typeface="Verdana"/>
              </a:rPr>
              <a:t>with low </a:t>
            </a:r>
            <a:r>
              <a:rPr sz="2400" spc="10" dirty="0">
                <a:latin typeface="Verdana"/>
                <a:cs typeface="Verdana"/>
              </a:rPr>
              <a:t>values </a:t>
            </a:r>
            <a:r>
              <a:rPr sz="2400" spc="15" dirty="0">
                <a:latin typeface="Verdana"/>
                <a:cs typeface="Verdana"/>
              </a:rPr>
              <a:t>meaning </a:t>
            </a:r>
            <a:r>
              <a:rPr sz="2400" dirty="0">
                <a:latin typeface="Verdana"/>
                <a:cs typeface="Verdana"/>
              </a:rPr>
              <a:t>'far' </a:t>
            </a:r>
            <a:r>
              <a:rPr sz="2400" spc="15" dirty="0">
                <a:latin typeface="Verdana"/>
                <a:cs typeface="Verdana"/>
              </a:rPr>
              <a:t>and </a:t>
            </a:r>
            <a:r>
              <a:rPr sz="2400" spc="5" dirty="0">
                <a:latin typeface="Verdana"/>
                <a:cs typeface="Verdana"/>
              </a:rPr>
              <a:t>high  </a:t>
            </a:r>
            <a:r>
              <a:rPr sz="2400" spc="10" dirty="0">
                <a:latin typeface="Verdana"/>
                <a:cs typeface="Verdana"/>
              </a:rPr>
              <a:t>values </a:t>
            </a:r>
            <a:r>
              <a:rPr sz="2400" spc="15" dirty="0">
                <a:latin typeface="Verdana"/>
                <a:cs typeface="Verdana"/>
              </a:rPr>
              <a:t>meaning </a:t>
            </a:r>
            <a:r>
              <a:rPr sz="2400" dirty="0">
                <a:latin typeface="Verdana"/>
                <a:cs typeface="Verdana"/>
              </a:rPr>
              <a:t>'close'.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15" dirty="0">
                <a:latin typeface="Verdana"/>
                <a:cs typeface="Verdana"/>
              </a:rPr>
              <a:t>gamma </a:t>
            </a:r>
            <a:r>
              <a:rPr sz="2400" spc="5" dirty="0">
                <a:latin typeface="Verdana"/>
                <a:cs typeface="Verdana"/>
              </a:rPr>
              <a:t>parameters  </a:t>
            </a:r>
            <a:r>
              <a:rPr sz="2400" spc="30" dirty="0">
                <a:latin typeface="Verdana"/>
                <a:cs typeface="Verdana"/>
              </a:rPr>
              <a:t>can </a:t>
            </a:r>
            <a:r>
              <a:rPr sz="2400" spc="35" dirty="0">
                <a:latin typeface="Verdana"/>
                <a:cs typeface="Verdana"/>
              </a:rPr>
              <a:t>be </a:t>
            </a:r>
            <a:r>
              <a:rPr sz="2400" spc="20" dirty="0">
                <a:latin typeface="Verdana"/>
                <a:cs typeface="Verdana"/>
              </a:rPr>
              <a:t>seen </a:t>
            </a:r>
            <a:r>
              <a:rPr sz="2400" spc="10" dirty="0">
                <a:latin typeface="Verdana"/>
                <a:cs typeface="Verdana"/>
              </a:rPr>
              <a:t>as the </a:t>
            </a:r>
            <a:r>
              <a:rPr sz="2400" spc="5" dirty="0">
                <a:latin typeface="Verdana"/>
                <a:cs typeface="Verdana"/>
              </a:rPr>
              <a:t>inverse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dirty="0">
                <a:latin typeface="Verdana"/>
                <a:cs typeface="Verdana"/>
              </a:rPr>
              <a:t>radius </a:t>
            </a:r>
            <a:r>
              <a:rPr sz="2400" spc="5" dirty="0">
                <a:latin typeface="Verdana"/>
                <a:cs typeface="Verdana"/>
              </a:rPr>
              <a:t>of  </a:t>
            </a:r>
            <a:r>
              <a:rPr sz="2400" spc="15" dirty="0">
                <a:latin typeface="Verdana"/>
                <a:cs typeface="Verdana"/>
              </a:rPr>
              <a:t>influence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10" dirty="0">
                <a:latin typeface="Verdana"/>
                <a:cs typeface="Verdana"/>
              </a:rPr>
              <a:t>samples </a:t>
            </a:r>
            <a:r>
              <a:rPr sz="2400" spc="25" dirty="0">
                <a:latin typeface="Verdana"/>
                <a:cs typeface="Verdana"/>
              </a:rPr>
              <a:t>selected </a:t>
            </a:r>
            <a:r>
              <a:rPr sz="2400" spc="10" dirty="0">
                <a:latin typeface="Verdana"/>
                <a:cs typeface="Verdana"/>
              </a:rPr>
              <a:t>by the </a:t>
            </a:r>
            <a:r>
              <a:rPr sz="2400" spc="15" dirty="0">
                <a:latin typeface="Verdana"/>
                <a:cs typeface="Verdana"/>
              </a:rPr>
              <a:t>model as  </a:t>
            </a:r>
            <a:r>
              <a:rPr sz="2400" dirty="0">
                <a:latin typeface="Verdana"/>
                <a:cs typeface="Verdana"/>
              </a:rPr>
              <a:t>support</a:t>
            </a:r>
            <a:r>
              <a:rPr sz="2400" spc="-9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vectors.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CC"/>
              </a:buClr>
              <a:buFont typeface="Symbol"/>
              <a:buChar char="■"/>
            </a:pPr>
            <a:endParaRPr sz="3350">
              <a:latin typeface="Verdana"/>
              <a:cs typeface="Verdana"/>
            </a:endParaRPr>
          </a:p>
          <a:p>
            <a:pPr marL="212090" marR="574675" indent="-173990">
              <a:lnSpc>
                <a:spcPct val="100699"/>
              </a:lnSpc>
              <a:spcBef>
                <a:spcPts val="5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5" dirty="0">
                <a:latin typeface="Verdana"/>
                <a:cs typeface="Verdana"/>
              </a:rPr>
              <a:t>Optimal </a:t>
            </a:r>
            <a:r>
              <a:rPr sz="2400" spc="-20" dirty="0">
                <a:latin typeface="Verdana"/>
                <a:cs typeface="Verdana"/>
              </a:rPr>
              <a:t>Value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15" dirty="0">
                <a:latin typeface="Verdana"/>
                <a:cs typeface="Verdana"/>
              </a:rPr>
              <a:t>gamma </a:t>
            </a:r>
            <a:r>
              <a:rPr sz="2400" spc="20" dirty="0">
                <a:latin typeface="Verdana"/>
                <a:cs typeface="Verdana"/>
              </a:rPr>
              <a:t>needs </a:t>
            </a:r>
            <a:r>
              <a:rPr sz="2400" dirty="0">
                <a:latin typeface="Verdana"/>
                <a:cs typeface="Verdana"/>
              </a:rPr>
              <a:t>to </a:t>
            </a:r>
            <a:r>
              <a:rPr sz="2400" spc="40" dirty="0">
                <a:latin typeface="Verdana"/>
                <a:cs typeface="Verdana"/>
              </a:rPr>
              <a:t>be </a:t>
            </a:r>
            <a:r>
              <a:rPr sz="2400" spc="-70" dirty="0">
                <a:latin typeface="Verdana"/>
                <a:cs typeface="Verdana"/>
              </a:rPr>
              <a:t>included  </a:t>
            </a:r>
            <a:r>
              <a:rPr sz="2400" dirty="0">
                <a:latin typeface="Verdana"/>
                <a:cs typeface="Verdana"/>
              </a:rPr>
              <a:t>otherwise </a:t>
            </a:r>
            <a:r>
              <a:rPr sz="2400" spc="25" dirty="0">
                <a:latin typeface="Verdana"/>
                <a:cs typeface="Verdana"/>
              </a:rPr>
              <a:t>Model </a:t>
            </a:r>
            <a:r>
              <a:rPr sz="2400" spc="30" dirty="0">
                <a:latin typeface="Verdana"/>
                <a:cs typeface="Verdana"/>
              </a:rPr>
              <a:t>can </a:t>
            </a:r>
            <a:r>
              <a:rPr sz="2400" spc="-15" dirty="0">
                <a:latin typeface="Verdana"/>
                <a:cs typeface="Verdana"/>
              </a:rPr>
              <a:t>run </a:t>
            </a:r>
            <a:r>
              <a:rPr sz="2400" dirty="0">
                <a:latin typeface="Verdana"/>
                <a:cs typeface="Verdana"/>
              </a:rPr>
              <a:t>into over</a:t>
            </a:r>
            <a:r>
              <a:rPr sz="2400" spc="-5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fitting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1869" y="290829"/>
            <a:ext cx="43091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Effect </a:t>
            </a:r>
            <a:r>
              <a:rPr dirty="0"/>
              <a:t>of C </a:t>
            </a:r>
            <a:r>
              <a:rPr spc="170" dirty="0"/>
              <a:t>&amp;</a:t>
            </a:r>
            <a:r>
              <a:rPr spc="-525" dirty="0"/>
              <a:t> </a:t>
            </a:r>
            <a:r>
              <a:rPr spc="10" dirty="0"/>
              <a:t>Gamma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280" y="3801109"/>
            <a:ext cx="7498080" cy="22339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" y="1841468"/>
            <a:ext cx="7487920" cy="152485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17</a:t>
            </a:fld>
            <a:endParaRPr spc="6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1869" y="290829"/>
            <a:ext cx="68668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Summary: </a:t>
            </a:r>
            <a:r>
              <a:rPr spc="-20" dirty="0"/>
              <a:t>Steps for</a:t>
            </a:r>
            <a:r>
              <a:rPr spc="-195" dirty="0"/>
              <a:t> </a:t>
            </a:r>
            <a:r>
              <a:rPr spc="10" dirty="0"/>
              <a:t>Classification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18</a:t>
            </a:fld>
            <a:endParaRPr spc="620"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5145" indent="-173990">
              <a:lnSpc>
                <a:spcPct val="100000"/>
              </a:lnSpc>
              <a:spcBef>
                <a:spcPts val="71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525780" algn="l"/>
              </a:tabLst>
            </a:pPr>
            <a:r>
              <a:rPr sz="2400" spc="5" dirty="0"/>
              <a:t>Select </a:t>
            </a:r>
            <a:r>
              <a:rPr sz="2400" spc="10" dirty="0"/>
              <a:t>the </a:t>
            </a:r>
            <a:r>
              <a:rPr sz="2400" spc="-25" dirty="0"/>
              <a:t>kernel </a:t>
            </a:r>
            <a:r>
              <a:rPr sz="2400" spc="5" dirty="0"/>
              <a:t>function </a:t>
            </a:r>
            <a:r>
              <a:rPr sz="2400" spc="-5" dirty="0"/>
              <a:t>to</a:t>
            </a:r>
            <a:r>
              <a:rPr sz="2400" spc="-409" dirty="0"/>
              <a:t> </a:t>
            </a:r>
            <a:r>
              <a:rPr sz="2400" spc="10" dirty="0"/>
              <a:t>use</a:t>
            </a:r>
            <a:endParaRPr sz="2400"/>
          </a:p>
          <a:p>
            <a:pPr marL="525145" indent="-173990">
              <a:lnSpc>
                <a:spcPct val="100000"/>
              </a:lnSpc>
              <a:spcBef>
                <a:spcPts val="61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525780" algn="l"/>
              </a:tabLst>
            </a:pPr>
            <a:r>
              <a:rPr sz="2400" spc="5" dirty="0"/>
              <a:t>Select </a:t>
            </a:r>
            <a:r>
              <a:rPr sz="2400" spc="10" dirty="0"/>
              <a:t>the </a:t>
            </a:r>
            <a:r>
              <a:rPr sz="2400" spc="5" dirty="0"/>
              <a:t>Gamma </a:t>
            </a:r>
            <a:r>
              <a:rPr sz="2400" spc="-10" dirty="0"/>
              <a:t>Parameter </a:t>
            </a:r>
            <a:r>
              <a:rPr sz="2400" spc="-5" dirty="0"/>
              <a:t>to </a:t>
            </a:r>
            <a:r>
              <a:rPr sz="2400" spc="40" dirty="0"/>
              <a:t>be</a:t>
            </a:r>
            <a:r>
              <a:rPr sz="2400" spc="-500" dirty="0"/>
              <a:t> </a:t>
            </a:r>
            <a:r>
              <a:rPr sz="2400" spc="-10" dirty="0"/>
              <a:t>used.</a:t>
            </a:r>
            <a:endParaRPr sz="2400"/>
          </a:p>
          <a:p>
            <a:pPr marL="525145" marR="30480" indent="-173990">
              <a:lnSpc>
                <a:spcPts val="2900"/>
              </a:lnSpc>
              <a:spcBef>
                <a:spcPts val="69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525780" algn="l"/>
              </a:tabLst>
            </a:pPr>
            <a:r>
              <a:rPr sz="2400" spc="5" dirty="0"/>
              <a:t>Select </a:t>
            </a:r>
            <a:r>
              <a:rPr sz="2400" spc="10" dirty="0"/>
              <a:t>the </a:t>
            </a:r>
            <a:r>
              <a:rPr sz="2400" spc="5" dirty="0"/>
              <a:t>parameter </a:t>
            </a:r>
            <a:r>
              <a:rPr sz="2400" dirty="0"/>
              <a:t>of </a:t>
            </a:r>
            <a:r>
              <a:rPr sz="2400" spc="10" dirty="0"/>
              <a:t>the </a:t>
            </a:r>
            <a:r>
              <a:rPr sz="2400" spc="-20" dirty="0"/>
              <a:t>kernel </a:t>
            </a:r>
            <a:r>
              <a:rPr sz="2400" spc="5" dirty="0"/>
              <a:t>function </a:t>
            </a:r>
            <a:r>
              <a:rPr sz="2400" spc="-210" dirty="0"/>
              <a:t>and  </a:t>
            </a:r>
            <a:r>
              <a:rPr sz="2400" spc="10" dirty="0"/>
              <a:t>the </a:t>
            </a:r>
            <a:r>
              <a:rPr sz="2400" spc="15" dirty="0"/>
              <a:t>value </a:t>
            </a:r>
            <a:r>
              <a:rPr sz="2400" dirty="0"/>
              <a:t>of</a:t>
            </a:r>
            <a:r>
              <a:rPr sz="2400" spc="-265" dirty="0"/>
              <a:t> </a:t>
            </a:r>
            <a:r>
              <a:rPr sz="2450" i="1" spc="320" dirty="0">
                <a:latin typeface="Gill Sans MT"/>
                <a:cs typeface="Gill Sans MT"/>
              </a:rPr>
              <a:t>C</a:t>
            </a:r>
            <a:endParaRPr sz="2450">
              <a:latin typeface="Gill Sans MT"/>
              <a:cs typeface="Gill Sans MT"/>
            </a:endParaRPr>
          </a:p>
          <a:p>
            <a:pPr marL="804545" marR="232410" lvl="1" indent="-165100">
              <a:lnSpc>
                <a:spcPct val="100200"/>
              </a:lnSpc>
              <a:spcBef>
                <a:spcPts val="455"/>
              </a:spcBef>
              <a:buClr>
                <a:srgbClr val="FF0000"/>
              </a:buClr>
              <a:buSzPct val="54545"/>
              <a:buFont typeface="Symbol"/>
              <a:buChar char="■"/>
              <a:tabLst>
                <a:tab pos="805180" algn="l"/>
              </a:tabLst>
            </a:pPr>
            <a:r>
              <a:rPr sz="2200" spc="-105" dirty="0">
                <a:latin typeface="Verdana"/>
                <a:cs typeface="Verdana"/>
              </a:rPr>
              <a:t>You </a:t>
            </a:r>
            <a:r>
              <a:rPr sz="2200" spc="25" dirty="0">
                <a:latin typeface="Verdana"/>
                <a:cs typeface="Verdana"/>
              </a:rPr>
              <a:t>can </a:t>
            </a:r>
            <a:r>
              <a:rPr sz="2200" spc="10" dirty="0">
                <a:latin typeface="Verdana"/>
                <a:cs typeface="Verdana"/>
              </a:rPr>
              <a:t>use the </a:t>
            </a:r>
            <a:r>
              <a:rPr sz="2200" spc="5" dirty="0">
                <a:latin typeface="Verdana"/>
                <a:cs typeface="Verdana"/>
              </a:rPr>
              <a:t>values </a:t>
            </a:r>
            <a:r>
              <a:rPr sz="2200" spc="10" dirty="0">
                <a:latin typeface="Verdana"/>
                <a:cs typeface="Verdana"/>
              </a:rPr>
              <a:t>suggested </a:t>
            </a:r>
            <a:r>
              <a:rPr sz="2200" spc="5" dirty="0">
                <a:latin typeface="Verdana"/>
                <a:cs typeface="Verdana"/>
              </a:rPr>
              <a:t>by </a:t>
            </a:r>
            <a:r>
              <a:rPr sz="2200" spc="10" dirty="0">
                <a:latin typeface="Verdana"/>
                <a:cs typeface="Verdana"/>
              </a:rPr>
              <a:t>the </a:t>
            </a:r>
            <a:r>
              <a:rPr sz="2200" spc="-30" dirty="0">
                <a:latin typeface="Verdana"/>
                <a:cs typeface="Verdana"/>
              </a:rPr>
              <a:t>SVM  </a:t>
            </a:r>
            <a:r>
              <a:rPr sz="2200" spc="-25" dirty="0">
                <a:latin typeface="Verdana"/>
                <a:cs typeface="Verdana"/>
              </a:rPr>
              <a:t>software,</a:t>
            </a:r>
            <a:r>
              <a:rPr sz="2200" spc="-90" dirty="0">
                <a:latin typeface="Verdana"/>
                <a:cs typeface="Verdana"/>
              </a:rPr>
              <a:t> </a:t>
            </a:r>
            <a:r>
              <a:rPr sz="2200" spc="-20" dirty="0">
                <a:latin typeface="Verdana"/>
                <a:cs typeface="Verdana"/>
              </a:rPr>
              <a:t>or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-5" dirty="0">
                <a:latin typeface="Verdana"/>
                <a:cs typeface="Verdana"/>
              </a:rPr>
              <a:t>you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can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set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apart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25" dirty="0">
                <a:latin typeface="Verdana"/>
                <a:cs typeface="Verdana"/>
              </a:rPr>
              <a:t>a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validation</a:t>
            </a:r>
            <a:r>
              <a:rPr sz="2200" spc="-80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set</a:t>
            </a:r>
            <a:r>
              <a:rPr sz="2200" spc="-85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to  determine </a:t>
            </a:r>
            <a:r>
              <a:rPr sz="2200" spc="10" dirty="0">
                <a:latin typeface="Verdana"/>
                <a:cs typeface="Verdana"/>
              </a:rPr>
              <a:t>the </a:t>
            </a:r>
            <a:r>
              <a:rPr sz="2200" spc="5" dirty="0">
                <a:latin typeface="Verdana"/>
                <a:cs typeface="Verdana"/>
              </a:rPr>
              <a:t>values </a:t>
            </a:r>
            <a:r>
              <a:rPr sz="2200" dirty="0">
                <a:latin typeface="Verdana"/>
                <a:cs typeface="Verdana"/>
              </a:rPr>
              <a:t>of </a:t>
            </a:r>
            <a:r>
              <a:rPr sz="2200" spc="10" dirty="0">
                <a:latin typeface="Verdana"/>
                <a:cs typeface="Verdana"/>
              </a:rPr>
              <a:t>the</a:t>
            </a:r>
            <a:r>
              <a:rPr sz="2200" spc="-434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parameter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91869" y="6532880"/>
            <a:ext cx="836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Arial"/>
                <a:cs typeface="Arial"/>
              </a:rPr>
              <a:t>19/12/27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4869" y="653288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2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1069" y="366846"/>
            <a:ext cx="3007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spc="5" dirty="0"/>
              <a:t>of</a:t>
            </a:r>
            <a:r>
              <a:rPr spc="-260" dirty="0"/>
              <a:t> </a:t>
            </a:r>
            <a:r>
              <a:rPr spc="-35" dirty="0"/>
              <a:t>SVM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6469" y="1911350"/>
            <a:ext cx="7877175" cy="330835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212090" indent="-173990">
              <a:lnSpc>
                <a:spcPct val="100000"/>
              </a:lnSpc>
              <a:spcBef>
                <a:spcPts val="71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dirty="0">
                <a:latin typeface="Verdana"/>
                <a:cs typeface="Verdana"/>
              </a:rPr>
              <a:t>is </a:t>
            </a:r>
            <a:r>
              <a:rPr sz="2400" spc="5" dirty="0">
                <a:latin typeface="Verdana"/>
                <a:cs typeface="Verdana"/>
              </a:rPr>
              <a:t>related </a:t>
            </a:r>
            <a:r>
              <a:rPr sz="2400" dirty="0">
                <a:latin typeface="Verdana"/>
                <a:cs typeface="Verdana"/>
              </a:rPr>
              <a:t>to </a:t>
            </a:r>
            <a:r>
              <a:rPr sz="2400" spc="5" dirty="0">
                <a:latin typeface="Verdana"/>
                <a:cs typeface="Verdana"/>
              </a:rPr>
              <a:t>statistical </a:t>
            </a:r>
            <a:r>
              <a:rPr sz="2400" dirty="0">
                <a:latin typeface="Verdana"/>
                <a:cs typeface="Verdana"/>
              </a:rPr>
              <a:t>learning </a:t>
            </a:r>
            <a:r>
              <a:rPr sz="2400" spc="-5" dirty="0">
                <a:latin typeface="Verdana"/>
                <a:cs typeface="Verdana"/>
              </a:rPr>
              <a:t>theory</a:t>
            </a:r>
            <a:r>
              <a:rPr sz="2400" spc="-520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[3]</a:t>
            </a:r>
            <a:endParaRPr sz="2400">
              <a:latin typeface="Verdana"/>
              <a:cs typeface="Verdana"/>
            </a:endParaRPr>
          </a:p>
          <a:p>
            <a:pPr marL="212090" indent="-173990">
              <a:lnSpc>
                <a:spcPct val="100000"/>
              </a:lnSpc>
              <a:spcBef>
                <a:spcPts val="61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spc="10" dirty="0">
                <a:latin typeface="Verdana"/>
                <a:cs typeface="Verdana"/>
              </a:rPr>
              <a:t>was </a:t>
            </a:r>
            <a:r>
              <a:rPr sz="2400" spc="-10" dirty="0">
                <a:latin typeface="Verdana"/>
                <a:cs typeface="Verdana"/>
              </a:rPr>
              <a:t>first </a:t>
            </a:r>
            <a:r>
              <a:rPr sz="2400" spc="5" dirty="0">
                <a:latin typeface="Verdana"/>
                <a:cs typeface="Verdana"/>
              </a:rPr>
              <a:t>introduced in </a:t>
            </a:r>
            <a:r>
              <a:rPr sz="2400" spc="-5" dirty="0">
                <a:latin typeface="Verdana"/>
                <a:cs typeface="Verdana"/>
              </a:rPr>
              <a:t>1992</a:t>
            </a:r>
            <a:r>
              <a:rPr sz="2400" spc="-495" dirty="0">
                <a:latin typeface="Verdana"/>
                <a:cs typeface="Verdana"/>
              </a:rPr>
              <a:t> </a:t>
            </a:r>
            <a:r>
              <a:rPr sz="2400" spc="-110" dirty="0">
                <a:latin typeface="Verdana"/>
                <a:cs typeface="Verdana"/>
              </a:rPr>
              <a:t>[1]</a:t>
            </a:r>
            <a:endParaRPr sz="2400">
              <a:latin typeface="Verdana"/>
              <a:cs typeface="Verdana"/>
            </a:endParaRPr>
          </a:p>
          <a:p>
            <a:pPr marL="212090" marR="373380" indent="-173990">
              <a:lnSpc>
                <a:spcPct val="100000"/>
              </a:lnSpc>
              <a:spcBef>
                <a:spcPts val="620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spc="25" dirty="0">
                <a:latin typeface="Verdana"/>
                <a:cs typeface="Verdana"/>
              </a:rPr>
              <a:t>becomes </a:t>
            </a:r>
            <a:r>
              <a:rPr sz="2400" spc="5" dirty="0">
                <a:latin typeface="Verdana"/>
                <a:cs typeface="Verdana"/>
              </a:rPr>
              <a:t>popular </a:t>
            </a:r>
            <a:r>
              <a:rPr sz="2400" spc="25" dirty="0">
                <a:latin typeface="Verdana"/>
                <a:cs typeface="Verdana"/>
              </a:rPr>
              <a:t>because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-5" dirty="0">
                <a:latin typeface="Verdana"/>
                <a:cs typeface="Verdana"/>
              </a:rPr>
              <a:t>its </a:t>
            </a:r>
            <a:r>
              <a:rPr sz="2400" spc="20" dirty="0">
                <a:latin typeface="Verdana"/>
                <a:cs typeface="Verdana"/>
              </a:rPr>
              <a:t>success </a:t>
            </a:r>
            <a:r>
              <a:rPr sz="2400" spc="-340" dirty="0">
                <a:latin typeface="Verdana"/>
                <a:cs typeface="Verdana"/>
              </a:rPr>
              <a:t>in  </a:t>
            </a:r>
            <a:r>
              <a:rPr sz="2400" spc="-110" dirty="0">
                <a:latin typeface="Verdana"/>
                <a:cs typeface="Verdana"/>
              </a:rPr>
              <a:t>handwritte</a:t>
            </a:r>
            <a:r>
              <a:rPr sz="3600" spc="-165" baseline="-13888" dirty="0">
                <a:latin typeface="Arial"/>
                <a:cs typeface="Arial"/>
              </a:rPr>
              <a:t>2</a:t>
            </a:r>
            <a:r>
              <a:rPr sz="2400" spc="-110" dirty="0">
                <a:latin typeface="Verdana"/>
                <a:cs typeface="Verdana"/>
              </a:rPr>
              <a:t>n </a:t>
            </a:r>
            <a:r>
              <a:rPr sz="2400" spc="10" dirty="0">
                <a:latin typeface="Verdana"/>
                <a:cs typeface="Verdana"/>
              </a:rPr>
              <a:t>digit</a:t>
            </a:r>
            <a:r>
              <a:rPr sz="2400" spc="-5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recognition</a:t>
            </a:r>
            <a:endParaRPr sz="2400">
              <a:latin typeface="Verdana"/>
              <a:cs typeface="Verdana"/>
            </a:endParaRPr>
          </a:p>
          <a:p>
            <a:pPr marL="491490" lvl="1" indent="-165100">
              <a:lnSpc>
                <a:spcPct val="100000"/>
              </a:lnSpc>
              <a:spcBef>
                <a:spcPts val="570"/>
              </a:spcBef>
              <a:buClr>
                <a:srgbClr val="FF0000"/>
              </a:buClr>
              <a:buSzPct val="54545"/>
              <a:buFont typeface="Symbol"/>
              <a:buChar char="■"/>
              <a:tabLst>
                <a:tab pos="491490" algn="l"/>
              </a:tabLst>
            </a:pPr>
            <a:r>
              <a:rPr sz="2200" spc="-105" dirty="0">
                <a:latin typeface="Verdana"/>
                <a:cs typeface="Verdana"/>
              </a:rPr>
              <a:t>1.1% </a:t>
            </a:r>
            <a:r>
              <a:rPr sz="2200" dirty="0">
                <a:latin typeface="Verdana"/>
                <a:cs typeface="Verdana"/>
              </a:rPr>
              <a:t>test </a:t>
            </a:r>
            <a:r>
              <a:rPr sz="2200" spc="-35" dirty="0">
                <a:latin typeface="Verdana"/>
                <a:cs typeface="Verdana"/>
              </a:rPr>
              <a:t>error</a:t>
            </a:r>
            <a:r>
              <a:rPr sz="2200" spc="-155" dirty="0">
                <a:latin typeface="Verdana"/>
                <a:cs typeface="Verdana"/>
              </a:rPr>
              <a:t> </a:t>
            </a:r>
            <a:r>
              <a:rPr sz="2200" spc="5" dirty="0">
                <a:latin typeface="Verdana"/>
                <a:cs typeface="Verdana"/>
              </a:rPr>
              <a:t>rate</a:t>
            </a:r>
            <a:endParaRPr sz="2200">
              <a:latin typeface="Verdana"/>
              <a:cs typeface="Verdana"/>
            </a:endParaRPr>
          </a:p>
          <a:p>
            <a:pPr marL="212090" marR="30480" indent="-173990">
              <a:lnSpc>
                <a:spcPct val="100499"/>
              </a:lnSpc>
              <a:spcBef>
                <a:spcPts val="595"/>
              </a:spcBef>
              <a:buClr>
                <a:srgbClr val="3333CC"/>
              </a:buClr>
              <a:buSzPct val="60416"/>
              <a:buFont typeface="Symbol"/>
              <a:buChar char="■"/>
              <a:tabLst>
                <a:tab pos="212090" algn="l"/>
              </a:tabLst>
            </a:pP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dirty="0">
                <a:latin typeface="Verdana"/>
                <a:cs typeface="Verdana"/>
              </a:rPr>
              <a:t>is now regarded </a:t>
            </a:r>
            <a:r>
              <a:rPr sz="2400" spc="15" dirty="0">
                <a:latin typeface="Verdana"/>
                <a:cs typeface="Verdana"/>
              </a:rPr>
              <a:t>as an </a:t>
            </a:r>
            <a:r>
              <a:rPr sz="2400" dirty="0">
                <a:latin typeface="Verdana"/>
                <a:cs typeface="Verdana"/>
              </a:rPr>
              <a:t>important </a:t>
            </a:r>
            <a:r>
              <a:rPr sz="2400" spc="10" dirty="0">
                <a:latin typeface="Verdana"/>
                <a:cs typeface="Verdana"/>
              </a:rPr>
              <a:t>example </a:t>
            </a:r>
            <a:r>
              <a:rPr sz="2400" dirty="0">
                <a:latin typeface="Verdana"/>
                <a:cs typeface="Verdana"/>
              </a:rPr>
              <a:t>of  “kernel </a:t>
            </a:r>
            <a:r>
              <a:rPr sz="2400" spc="5" dirty="0">
                <a:latin typeface="Verdana"/>
                <a:cs typeface="Verdana"/>
              </a:rPr>
              <a:t>methods”, </a:t>
            </a:r>
            <a:r>
              <a:rPr sz="2400" spc="15" dirty="0">
                <a:latin typeface="Verdana"/>
                <a:cs typeface="Verdana"/>
              </a:rPr>
              <a:t>one </a:t>
            </a:r>
            <a:r>
              <a:rPr sz="2400" spc="5" dirty="0">
                <a:latin typeface="Verdana"/>
                <a:cs typeface="Verdana"/>
              </a:rPr>
              <a:t>of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-30" dirty="0">
                <a:solidFill>
                  <a:srgbClr val="FF0000"/>
                </a:solidFill>
                <a:latin typeface="Verdana"/>
                <a:cs typeface="Verdana"/>
              </a:rPr>
              <a:t>key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area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in</a:t>
            </a:r>
            <a:r>
              <a:rPr sz="2400" spc="-6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0000"/>
                </a:solidFill>
                <a:latin typeface="Verdana"/>
                <a:cs typeface="Verdana"/>
              </a:rPr>
              <a:t>machine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learning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861820"/>
            <a:chOff x="76200" y="152400"/>
            <a:chExt cx="8591550" cy="1861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06240" y="137160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91869" y="6532880"/>
            <a:ext cx="836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Arial"/>
                <a:cs typeface="Arial"/>
              </a:rPr>
              <a:t>19/12/27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84869" y="6532880"/>
            <a:ext cx="203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2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87755" y="406301"/>
            <a:ext cx="3484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Linear</a:t>
            </a:r>
            <a:r>
              <a:rPr spc="-175" dirty="0"/>
              <a:t> </a:t>
            </a:r>
            <a:r>
              <a:rPr spc="5" dirty="0"/>
              <a:t>Classifiers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06240" y="1371600"/>
            <a:ext cx="1600200" cy="642620"/>
          </a:xfrm>
          <a:prstGeom prst="rect">
            <a:avLst/>
          </a:prstGeom>
          <a:ln w="12579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270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9727" y="1699260"/>
            <a:ext cx="6268720" cy="426720"/>
            <a:chOff x="909727" y="1699260"/>
            <a:chExt cx="6268720" cy="426720"/>
          </a:xfrm>
        </p:grpSpPr>
        <p:sp>
          <p:nvSpPr>
            <p:cNvPr id="13" name="object 13"/>
            <p:cNvSpPr/>
            <p:nvPr/>
          </p:nvSpPr>
          <p:spPr>
            <a:xfrm>
              <a:off x="2834640" y="1737360"/>
              <a:ext cx="1300480" cy="0"/>
            </a:xfrm>
            <a:custGeom>
              <a:avLst/>
              <a:gdLst/>
              <a:ahLst/>
              <a:cxnLst/>
              <a:rect l="l" t="t" r="r" b="b"/>
              <a:pathLst>
                <a:path w="1300479">
                  <a:moveTo>
                    <a:pt x="0" y="0"/>
                  </a:moveTo>
                  <a:lnTo>
                    <a:pt x="130048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0040" y="169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06440" y="1737360"/>
              <a:ext cx="1300480" cy="0"/>
            </a:xfrm>
            <a:custGeom>
              <a:avLst/>
              <a:gdLst/>
              <a:ahLst/>
              <a:cxnLst/>
              <a:rect l="l" t="t" r="r" b="b"/>
              <a:pathLst>
                <a:path w="1300479">
                  <a:moveTo>
                    <a:pt x="0" y="0"/>
                  </a:moveTo>
                  <a:lnTo>
                    <a:pt x="130048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1840" y="16992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727" y="2047647"/>
              <a:ext cx="69193" cy="779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463800" y="146700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0590" y="1375409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10589" y="2514600"/>
            <a:ext cx="60960" cy="49530"/>
          </a:xfrm>
          <a:custGeom>
            <a:avLst/>
            <a:gdLst/>
            <a:ahLst/>
            <a:cxnLst/>
            <a:rect l="l" t="t" r="r" b="b"/>
            <a:pathLst>
              <a:path w="60959" h="49530">
                <a:moveTo>
                  <a:pt x="57150" y="29210"/>
                </a:moveTo>
                <a:lnTo>
                  <a:pt x="53994" y="38635"/>
                </a:lnTo>
                <a:lnTo>
                  <a:pt x="47148" y="45561"/>
                </a:lnTo>
                <a:lnTo>
                  <a:pt x="37683" y="49391"/>
                </a:lnTo>
                <a:lnTo>
                  <a:pt x="26669" y="49529"/>
                </a:lnTo>
                <a:lnTo>
                  <a:pt x="16311" y="46573"/>
                </a:lnTo>
                <a:lnTo>
                  <a:pt x="8572" y="40163"/>
                </a:lnTo>
                <a:lnTo>
                  <a:pt x="4167" y="31134"/>
                </a:lnTo>
                <a:lnTo>
                  <a:pt x="3809" y="20320"/>
                </a:lnTo>
                <a:lnTo>
                  <a:pt x="7500" y="10894"/>
                </a:lnTo>
                <a:lnTo>
                  <a:pt x="14287" y="3968"/>
                </a:lnTo>
                <a:lnTo>
                  <a:pt x="23455" y="138"/>
                </a:lnTo>
                <a:lnTo>
                  <a:pt x="34290" y="0"/>
                </a:lnTo>
                <a:lnTo>
                  <a:pt x="44648" y="3492"/>
                </a:lnTo>
                <a:lnTo>
                  <a:pt x="52387" y="9842"/>
                </a:lnTo>
                <a:lnTo>
                  <a:pt x="56792" y="18573"/>
                </a:lnTo>
                <a:lnTo>
                  <a:pt x="57150" y="29210"/>
                </a:lnTo>
                <a:close/>
              </a:path>
              <a:path w="60959" h="49530">
                <a:moveTo>
                  <a:pt x="60959" y="3810"/>
                </a:moveTo>
                <a:lnTo>
                  <a:pt x="60959" y="3810"/>
                </a:lnTo>
              </a:path>
              <a:path w="60959" h="49530">
                <a:moveTo>
                  <a:pt x="0" y="46989"/>
                </a:moveTo>
                <a:lnTo>
                  <a:pt x="0" y="4698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2438400" y="2209800"/>
            <a:ext cx="3657600" cy="3505200"/>
            <a:chOff x="2438400" y="2209800"/>
            <a:chExt cx="3657600" cy="3505200"/>
          </a:xfrm>
        </p:grpSpPr>
        <p:sp>
          <p:nvSpPr>
            <p:cNvPr id="23" name="object 23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85390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85390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39589" y="281431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39589" y="2814319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07690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108959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340860" y="2397760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37050" y="2397760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363720" y="3368039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077209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43400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19400" y="3728719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310379" y="5788590"/>
            <a:ext cx="2812415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6350" marR="5080" indent="-126365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5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55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0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0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95390" y="2500629"/>
            <a:ext cx="2595245" cy="182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Gill Sans MT"/>
                <a:cs typeface="Gill Sans MT"/>
              </a:rPr>
              <a:t>w</a:t>
            </a:r>
            <a:r>
              <a:rPr sz="2400" spc="30" dirty="0">
                <a:latin typeface="Verdana"/>
                <a:cs typeface="Verdana"/>
              </a:rPr>
              <a:t>: </a:t>
            </a:r>
            <a:r>
              <a:rPr sz="2400" spc="10" dirty="0">
                <a:latin typeface="Verdana"/>
                <a:cs typeface="Verdana"/>
              </a:rPr>
              <a:t>weight</a:t>
            </a:r>
            <a:r>
              <a:rPr sz="2400" spc="-26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vector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00" b="1" spc="-30" dirty="0">
                <a:latin typeface="Gill Sans MT"/>
                <a:cs typeface="Gill Sans MT"/>
              </a:rPr>
              <a:t>x</a:t>
            </a:r>
            <a:r>
              <a:rPr sz="2400" spc="-30" dirty="0">
                <a:latin typeface="Verdana"/>
                <a:cs typeface="Verdana"/>
              </a:rPr>
              <a:t>: </a:t>
            </a:r>
            <a:r>
              <a:rPr sz="2400" spc="15" dirty="0">
                <a:latin typeface="Verdana"/>
                <a:cs typeface="Verdana"/>
              </a:rPr>
              <a:t>data</a:t>
            </a:r>
            <a:r>
              <a:rPr sz="2400" spc="-15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vector</a:t>
            </a:r>
            <a:endParaRPr sz="2400">
              <a:latin typeface="Verdana"/>
              <a:cs typeface="Verdana"/>
            </a:endParaRPr>
          </a:p>
          <a:p>
            <a:pPr marL="195580" marR="450850">
              <a:lnSpc>
                <a:spcPct val="100000"/>
              </a:lnSpc>
              <a:spcBef>
                <a:spcPts val="1220"/>
              </a:spcBef>
            </a:pPr>
            <a:r>
              <a:rPr sz="2000" dirty="0">
                <a:latin typeface="Verdana"/>
                <a:cs typeface="Verdana"/>
              </a:rPr>
              <a:t>How </a:t>
            </a:r>
            <a:r>
              <a:rPr sz="2000" spc="5" dirty="0">
                <a:latin typeface="Verdana"/>
                <a:cs typeface="Verdana"/>
              </a:rPr>
              <a:t>would</a:t>
            </a:r>
            <a:r>
              <a:rPr sz="2000" spc="-20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you  classify </a:t>
            </a:r>
            <a:r>
              <a:rPr sz="2000" spc="-5" dirty="0">
                <a:latin typeface="Verdana"/>
                <a:cs typeface="Verdana"/>
              </a:rPr>
              <a:t>this  </a:t>
            </a:r>
            <a:r>
              <a:rPr sz="2000" dirty="0">
                <a:latin typeface="Verdana"/>
                <a:cs typeface="Verdana"/>
              </a:rPr>
              <a:t>data?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4580" y="406419"/>
            <a:ext cx="3482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Linear</a:t>
            </a:r>
            <a:r>
              <a:rPr spc="-135" dirty="0"/>
              <a:t> </a:t>
            </a:r>
            <a:r>
              <a:rPr dirty="0"/>
              <a:t>Classifiers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9" name="object 9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3" name="object 13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7" name="object 17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34200" y="1028700"/>
            <a:ext cx="1371600" cy="76200"/>
            <a:chOff x="6934200" y="1028700"/>
            <a:chExt cx="1371600" cy="76200"/>
          </a:xfrm>
        </p:grpSpPr>
        <p:sp>
          <p:nvSpPr>
            <p:cNvPr id="21" name="object 21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727" y="2047647"/>
            <a:ext cx="69193" cy="779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0589" y="2514600"/>
            <a:ext cx="60960" cy="49530"/>
          </a:xfrm>
          <a:custGeom>
            <a:avLst/>
            <a:gdLst/>
            <a:ahLst/>
            <a:cxnLst/>
            <a:rect l="l" t="t" r="r" b="b"/>
            <a:pathLst>
              <a:path w="60959" h="49530">
                <a:moveTo>
                  <a:pt x="57150" y="29210"/>
                </a:moveTo>
                <a:lnTo>
                  <a:pt x="53994" y="38635"/>
                </a:lnTo>
                <a:lnTo>
                  <a:pt x="47148" y="45561"/>
                </a:lnTo>
                <a:lnTo>
                  <a:pt x="37683" y="49391"/>
                </a:lnTo>
                <a:lnTo>
                  <a:pt x="26669" y="49529"/>
                </a:lnTo>
                <a:lnTo>
                  <a:pt x="16311" y="46573"/>
                </a:lnTo>
                <a:lnTo>
                  <a:pt x="8572" y="40163"/>
                </a:lnTo>
                <a:lnTo>
                  <a:pt x="4167" y="31134"/>
                </a:lnTo>
                <a:lnTo>
                  <a:pt x="3809" y="20320"/>
                </a:lnTo>
                <a:lnTo>
                  <a:pt x="7500" y="10894"/>
                </a:lnTo>
                <a:lnTo>
                  <a:pt x="14287" y="3968"/>
                </a:lnTo>
                <a:lnTo>
                  <a:pt x="23455" y="138"/>
                </a:lnTo>
                <a:lnTo>
                  <a:pt x="34290" y="0"/>
                </a:lnTo>
                <a:lnTo>
                  <a:pt x="44648" y="3492"/>
                </a:lnTo>
                <a:lnTo>
                  <a:pt x="52387" y="9842"/>
                </a:lnTo>
                <a:lnTo>
                  <a:pt x="56792" y="18573"/>
                </a:lnTo>
                <a:lnTo>
                  <a:pt x="57150" y="29210"/>
                </a:lnTo>
                <a:close/>
              </a:path>
              <a:path w="60959" h="49530">
                <a:moveTo>
                  <a:pt x="60959" y="3810"/>
                </a:moveTo>
                <a:lnTo>
                  <a:pt x="60959" y="3810"/>
                </a:lnTo>
              </a:path>
              <a:path w="60959" h="49530">
                <a:moveTo>
                  <a:pt x="0" y="46989"/>
                </a:moveTo>
                <a:lnTo>
                  <a:pt x="0" y="4698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419350" y="2190750"/>
            <a:ext cx="3695700" cy="3543300"/>
            <a:chOff x="2419350" y="2190750"/>
            <a:chExt cx="3695700" cy="3543300"/>
          </a:xfrm>
        </p:grpSpPr>
        <p:sp>
          <p:nvSpPr>
            <p:cNvPr id="28" name="object 28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39589" y="281431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2814319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7690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08959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40860" y="2397759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37050" y="2397759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63720" y="3368039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77209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43400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19400" y="3728719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680709" y="1701730"/>
            <a:ext cx="2812415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5080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590800" y="2209800"/>
            <a:ext cx="3124200" cy="3048000"/>
          </a:xfrm>
          <a:custGeom>
            <a:avLst/>
            <a:gdLst/>
            <a:ahLst/>
            <a:cxnLst/>
            <a:rect l="l" t="t" r="r" b="b"/>
            <a:pathLst>
              <a:path w="3124200" h="3048000">
                <a:moveTo>
                  <a:pt x="0" y="3048000"/>
                </a:moveTo>
                <a:lnTo>
                  <a:pt x="31242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478270" y="3387090"/>
            <a:ext cx="196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How </a:t>
            </a:r>
            <a:r>
              <a:rPr sz="2000" spc="5" dirty="0">
                <a:latin typeface="Verdana"/>
                <a:cs typeface="Verdana"/>
              </a:rPr>
              <a:t>would</a:t>
            </a:r>
            <a:r>
              <a:rPr sz="2000" spc="-20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you  classify </a:t>
            </a:r>
            <a:r>
              <a:rPr sz="2000" spc="-5" dirty="0">
                <a:latin typeface="Verdana"/>
                <a:cs typeface="Verdana"/>
              </a:rPr>
              <a:t>this  </a:t>
            </a:r>
            <a:r>
              <a:rPr sz="2000" dirty="0">
                <a:latin typeface="Verdana"/>
                <a:cs typeface="Verdana"/>
              </a:rPr>
              <a:t>data?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4</a:t>
            </a:fld>
            <a:endParaRPr spc="6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5040" y="406049"/>
            <a:ext cx="3482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Linear</a:t>
            </a:r>
            <a:r>
              <a:rPr spc="-135" dirty="0"/>
              <a:t> </a:t>
            </a:r>
            <a:r>
              <a:rPr dirty="0"/>
              <a:t>Classifiers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9" name="object 9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3" name="object 13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7" name="object 17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34200" y="1028700"/>
            <a:ext cx="1371600" cy="76200"/>
            <a:chOff x="6934200" y="1028700"/>
            <a:chExt cx="1371600" cy="76200"/>
          </a:xfrm>
        </p:grpSpPr>
        <p:sp>
          <p:nvSpPr>
            <p:cNvPr id="21" name="object 21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727" y="2047647"/>
            <a:ext cx="69193" cy="779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0589" y="2514600"/>
            <a:ext cx="60960" cy="49530"/>
          </a:xfrm>
          <a:custGeom>
            <a:avLst/>
            <a:gdLst/>
            <a:ahLst/>
            <a:cxnLst/>
            <a:rect l="l" t="t" r="r" b="b"/>
            <a:pathLst>
              <a:path w="60959" h="49530">
                <a:moveTo>
                  <a:pt x="57150" y="29210"/>
                </a:moveTo>
                <a:lnTo>
                  <a:pt x="53994" y="38635"/>
                </a:lnTo>
                <a:lnTo>
                  <a:pt x="47148" y="45561"/>
                </a:lnTo>
                <a:lnTo>
                  <a:pt x="37683" y="49391"/>
                </a:lnTo>
                <a:lnTo>
                  <a:pt x="26669" y="49529"/>
                </a:lnTo>
                <a:lnTo>
                  <a:pt x="16311" y="46573"/>
                </a:lnTo>
                <a:lnTo>
                  <a:pt x="8572" y="40163"/>
                </a:lnTo>
                <a:lnTo>
                  <a:pt x="4167" y="31134"/>
                </a:lnTo>
                <a:lnTo>
                  <a:pt x="3809" y="20320"/>
                </a:lnTo>
                <a:lnTo>
                  <a:pt x="7500" y="10894"/>
                </a:lnTo>
                <a:lnTo>
                  <a:pt x="14287" y="3968"/>
                </a:lnTo>
                <a:lnTo>
                  <a:pt x="23455" y="138"/>
                </a:lnTo>
                <a:lnTo>
                  <a:pt x="34290" y="0"/>
                </a:lnTo>
                <a:lnTo>
                  <a:pt x="44648" y="3492"/>
                </a:lnTo>
                <a:lnTo>
                  <a:pt x="52387" y="9842"/>
                </a:lnTo>
                <a:lnTo>
                  <a:pt x="56792" y="18573"/>
                </a:lnTo>
                <a:lnTo>
                  <a:pt x="57150" y="29210"/>
                </a:lnTo>
                <a:close/>
              </a:path>
              <a:path w="60959" h="49530">
                <a:moveTo>
                  <a:pt x="60959" y="3810"/>
                </a:moveTo>
                <a:lnTo>
                  <a:pt x="60959" y="3810"/>
                </a:lnTo>
              </a:path>
              <a:path w="60959" h="49530">
                <a:moveTo>
                  <a:pt x="0" y="46989"/>
                </a:moveTo>
                <a:lnTo>
                  <a:pt x="0" y="4698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419350" y="2190750"/>
            <a:ext cx="3695700" cy="3543300"/>
            <a:chOff x="2419350" y="2190750"/>
            <a:chExt cx="3695700" cy="3543300"/>
          </a:xfrm>
        </p:grpSpPr>
        <p:sp>
          <p:nvSpPr>
            <p:cNvPr id="28" name="object 28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39589" y="281431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2814319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7690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08959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40860" y="2397759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37050" y="2397759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63720" y="3368039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77209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43400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19400" y="3728719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680709" y="1701730"/>
            <a:ext cx="2812415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5080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286000" y="2362200"/>
            <a:ext cx="4038600" cy="2590800"/>
          </a:xfrm>
          <a:custGeom>
            <a:avLst/>
            <a:gdLst/>
            <a:ahLst/>
            <a:cxnLst/>
            <a:rect l="l" t="t" r="r" b="b"/>
            <a:pathLst>
              <a:path w="4038600" h="2590800">
                <a:moveTo>
                  <a:pt x="0" y="2590800"/>
                </a:moveTo>
                <a:lnTo>
                  <a:pt x="40386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478270" y="3387090"/>
            <a:ext cx="196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How </a:t>
            </a:r>
            <a:r>
              <a:rPr sz="2000" spc="5" dirty="0">
                <a:latin typeface="Verdana"/>
                <a:cs typeface="Verdana"/>
              </a:rPr>
              <a:t>would</a:t>
            </a:r>
            <a:r>
              <a:rPr sz="2000" spc="-20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you  classify </a:t>
            </a:r>
            <a:r>
              <a:rPr sz="2000" spc="-5" dirty="0">
                <a:latin typeface="Verdana"/>
                <a:cs typeface="Verdana"/>
              </a:rPr>
              <a:t>this  </a:t>
            </a:r>
            <a:r>
              <a:rPr sz="2000" dirty="0">
                <a:latin typeface="Verdana"/>
                <a:cs typeface="Verdana"/>
              </a:rPr>
              <a:t>data?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5</a:t>
            </a:fld>
            <a:endParaRPr spc="6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Linear</a:t>
            </a:r>
            <a:r>
              <a:rPr spc="-135" dirty="0"/>
              <a:t> </a:t>
            </a:r>
            <a:r>
              <a:rPr dirty="0"/>
              <a:t>Classifiers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9" name="object 9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3" name="object 13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7" name="object 17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7850" y="1028700"/>
            <a:ext cx="1377950" cy="76200"/>
            <a:chOff x="6927850" y="1028700"/>
            <a:chExt cx="1377950" cy="76200"/>
          </a:xfrm>
        </p:grpSpPr>
        <p:sp>
          <p:nvSpPr>
            <p:cNvPr id="21" name="object 21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727" y="2047647"/>
            <a:ext cx="69193" cy="779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0589" y="2514600"/>
            <a:ext cx="60960" cy="49530"/>
          </a:xfrm>
          <a:custGeom>
            <a:avLst/>
            <a:gdLst/>
            <a:ahLst/>
            <a:cxnLst/>
            <a:rect l="l" t="t" r="r" b="b"/>
            <a:pathLst>
              <a:path w="60959" h="49530">
                <a:moveTo>
                  <a:pt x="57150" y="29210"/>
                </a:moveTo>
                <a:lnTo>
                  <a:pt x="53994" y="38635"/>
                </a:lnTo>
                <a:lnTo>
                  <a:pt x="47148" y="45561"/>
                </a:lnTo>
                <a:lnTo>
                  <a:pt x="37683" y="49391"/>
                </a:lnTo>
                <a:lnTo>
                  <a:pt x="26669" y="49529"/>
                </a:lnTo>
                <a:lnTo>
                  <a:pt x="16311" y="46573"/>
                </a:lnTo>
                <a:lnTo>
                  <a:pt x="8572" y="40163"/>
                </a:lnTo>
                <a:lnTo>
                  <a:pt x="4167" y="31134"/>
                </a:lnTo>
                <a:lnTo>
                  <a:pt x="3809" y="20320"/>
                </a:lnTo>
                <a:lnTo>
                  <a:pt x="7500" y="10894"/>
                </a:lnTo>
                <a:lnTo>
                  <a:pt x="14287" y="3968"/>
                </a:lnTo>
                <a:lnTo>
                  <a:pt x="23455" y="138"/>
                </a:lnTo>
                <a:lnTo>
                  <a:pt x="34290" y="0"/>
                </a:lnTo>
                <a:lnTo>
                  <a:pt x="44648" y="3492"/>
                </a:lnTo>
                <a:lnTo>
                  <a:pt x="52387" y="9842"/>
                </a:lnTo>
                <a:lnTo>
                  <a:pt x="56792" y="18573"/>
                </a:lnTo>
                <a:lnTo>
                  <a:pt x="57150" y="29210"/>
                </a:lnTo>
                <a:close/>
              </a:path>
              <a:path w="60959" h="49530">
                <a:moveTo>
                  <a:pt x="60959" y="3810"/>
                </a:moveTo>
                <a:lnTo>
                  <a:pt x="60959" y="3810"/>
                </a:lnTo>
              </a:path>
              <a:path w="60959" h="49530">
                <a:moveTo>
                  <a:pt x="0" y="46989"/>
                </a:moveTo>
                <a:lnTo>
                  <a:pt x="0" y="4698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438400" y="1670110"/>
            <a:ext cx="3657600" cy="4051300"/>
            <a:chOff x="2438400" y="1670110"/>
            <a:chExt cx="3657600" cy="4051300"/>
          </a:xfrm>
        </p:grpSpPr>
        <p:sp>
          <p:nvSpPr>
            <p:cNvPr id="28" name="object 28"/>
            <p:cNvSpPr/>
            <p:nvPr/>
          </p:nvSpPr>
          <p:spPr>
            <a:xfrm>
              <a:off x="2438400" y="2209799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5390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5390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39589" y="281431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2814319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950" y="2663189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9950" y="2663189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7690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64610" y="3060699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60800" y="3060699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08959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40860" y="2397759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37050" y="2397759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63720" y="3368039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77209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43400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19400" y="3728719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210" y="2773679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29000" y="1676399"/>
              <a:ext cx="1447800" cy="4038600"/>
            </a:xfrm>
            <a:custGeom>
              <a:avLst/>
              <a:gdLst/>
              <a:ahLst/>
              <a:cxnLst/>
              <a:rect l="l" t="t" r="r" b="b"/>
              <a:pathLst>
                <a:path w="1447800" h="4038600">
                  <a:moveTo>
                    <a:pt x="0" y="4038600"/>
                  </a:moveTo>
                  <a:lnTo>
                    <a:pt x="144780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680709" y="1701730"/>
            <a:ext cx="2812415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5080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6</a:t>
            </a:fld>
            <a:endParaRPr spc="620" dirty="0"/>
          </a:p>
        </p:txBody>
      </p:sp>
      <p:sp>
        <p:nvSpPr>
          <p:cNvPr id="67" name="object 67"/>
          <p:cNvSpPr txBox="1"/>
          <p:nvPr/>
        </p:nvSpPr>
        <p:spPr>
          <a:xfrm>
            <a:off x="6478270" y="3387090"/>
            <a:ext cx="1965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How </a:t>
            </a:r>
            <a:r>
              <a:rPr sz="2000" spc="5" dirty="0">
                <a:latin typeface="Verdana"/>
                <a:cs typeface="Verdana"/>
              </a:rPr>
              <a:t>would</a:t>
            </a:r>
            <a:r>
              <a:rPr sz="2000" spc="-204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you  classify </a:t>
            </a:r>
            <a:r>
              <a:rPr sz="2000" spc="-5" dirty="0">
                <a:latin typeface="Verdana"/>
                <a:cs typeface="Verdana"/>
              </a:rPr>
              <a:t>this  </a:t>
            </a:r>
            <a:r>
              <a:rPr sz="2000" dirty="0">
                <a:latin typeface="Verdana"/>
                <a:cs typeface="Verdana"/>
              </a:rPr>
              <a:t>data?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1524000"/>
            <a:chOff x="76200" y="152400"/>
            <a:chExt cx="8591550" cy="1524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Linear</a:t>
            </a:r>
            <a:r>
              <a:rPr spc="-135" dirty="0"/>
              <a:t> </a:t>
            </a:r>
            <a:r>
              <a:rPr dirty="0"/>
              <a:t>Classifiers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9" name="object 9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3" name="object 13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7" name="object 17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27850" y="1028700"/>
            <a:ext cx="1377950" cy="76200"/>
            <a:chOff x="6927850" y="1028700"/>
            <a:chExt cx="1377950" cy="76200"/>
          </a:xfrm>
        </p:grpSpPr>
        <p:sp>
          <p:nvSpPr>
            <p:cNvPr id="21" name="object 21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9727" y="2047647"/>
            <a:ext cx="69193" cy="77924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0589" y="2514600"/>
            <a:ext cx="60960" cy="49530"/>
          </a:xfrm>
          <a:custGeom>
            <a:avLst/>
            <a:gdLst/>
            <a:ahLst/>
            <a:cxnLst/>
            <a:rect l="l" t="t" r="r" b="b"/>
            <a:pathLst>
              <a:path w="60959" h="49530">
                <a:moveTo>
                  <a:pt x="57150" y="29210"/>
                </a:moveTo>
                <a:lnTo>
                  <a:pt x="53994" y="38635"/>
                </a:lnTo>
                <a:lnTo>
                  <a:pt x="47148" y="45561"/>
                </a:lnTo>
                <a:lnTo>
                  <a:pt x="37683" y="49391"/>
                </a:lnTo>
                <a:lnTo>
                  <a:pt x="26669" y="49529"/>
                </a:lnTo>
                <a:lnTo>
                  <a:pt x="16311" y="46573"/>
                </a:lnTo>
                <a:lnTo>
                  <a:pt x="8572" y="40163"/>
                </a:lnTo>
                <a:lnTo>
                  <a:pt x="4167" y="31134"/>
                </a:lnTo>
                <a:lnTo>
                  <a:pt x="3809" y="20320"/>
                </a:lnTo>
                <a:lnTo>
                  <a:pt x="7500" y="10894"/>
                </a:lnTo>
                <a:lnTo>
                  <a:pt x="14287" y="3968"/>
                </a:lnTo>
                <a:lnTo>
                  <a:pt x="23455" y="138"/>
                </a:lnTo>
                <a:lnTo>
                  <a:pt x="34290" y="0"/>
                </a:lnTo>
                <a:lnTo>
                  <a:pt x="44648" y="3492"/>
                </a:lnTo>
                <a:lnTo>
                  <a:pt x="52387" y="9842"/>
                </a:lnTo>
                <a:lnTo>
                  <a:pt x="56792" y="18573"/>
                </a:lnTo>
                <a:lnTo>
                  <a:pt x="57150" y="29210"/>
                </a:lnTo>
                <a:close/>
              </a:path>
              <a:path w="60959" h="49530">
                <a:moveTo>
                  <a:pt x="60959" y="3810"/>
                </a:moveTo>
                <a:lnTo>
                  <a:pt x="60959" y="3810"/>
                </a:lnTo>
              </a:path>
              <a:path w="60959" h="49530">
                <a:moveTo>
                  <a:pt x="0" y="46989"/>
                </a:moveTo>
                <a:lnTo>
                  <a:pt x="0" y="46989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419350" y="2190750"/>
            <a:ext cx="3695700" cy="3543300"/>
            <a:chOff x="2419350" y="2190750"/>
            <a:chExt cx="3695700" cy="3543300"/>
          </a:xfrm>
        </p:grpSpPr>
        <p:sp>
          <p:nvSpPr>
            <p:cNvPr id="28" name="object 28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39589" y="281431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39589" y="2814319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07690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08959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40860" y="2397759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37050" y="2397759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63720" y="3368039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77209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43400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19400" y="3728719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5680709" y="1701730"/>
            <a:ext cx="2812415" cy="64579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5080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429000" y="1676400"/>
            <a:ext cx="1447800" cy="4038600"/>
          </a:xfrm>
          <a:custGeom>
            <a:avLst/>
            <a:gdLst/>
            <a:ahLst/>
            <a:cxnLst/>
            <a:rect l="l" t="t" r="r" b="b"/>
            <a:pathLst>
              <a:path w="1447800" h="4038600">
                <a:moveTo>
                  <a:pt x="0" y="4038600"/>
                </a:moveTo>
                <a:lnTo>
                  <a:pt x="14478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478270" y="3387090"/>
            <a:ext cx="1900555" cy="186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Verdana"/>
                <a:cs typeface="Verdana"/>
              </a:rPr>
              <a:t>Any </a:t>
            </a:r>
            <a:r>
              <a:rPr sz="2000" spc="5" dirty="0">
                <a:latin typeface="Verdana"/>
                <a:cs typeface="Verdana"/>
              </a:rPr>
              <a:t>of </a:t>
            </a:r>
            <a:r>
              <a:rPr sz="2000" spc="10" dirty="0">
                <a:latin typeface="Verdana"/>
                <a:cs typeface="Verdana"/>
              </a:rPr>
              <a:t>these  </a:t>
            </a:r>
            <a:r>
              <a:rPr sz="2000" spc="5" dirty="0">
                <a:latin typeface="Verdana"/>
                <a:cs typeface="Verdana"/>
              </a:rPr>
              <a:t>would </a:t>
            </a:r>
            <a:r>
              <a:rPr sz="2000" spc="25" dirty="0">
                <a:latin typeface="Verdana"/>
                <a:cs typeface="Verdana"/>
              </a:rPr>
              <a:t>be</a:t>
            </a:r>
            <a:r>
              <a:rPr sz="2000" spc="-22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fine..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Verdana"/>
              <a:cs typeface="Verdana"/>
            </a:endParaRPr>
          </a:p>
          <a:p>
            <a:pPr marL="12700" marR="193040">
              <a:lnSpc>
                <a:spcPct val="100000"/>
              </a:lnSpc>
            </a:pPr>
            <a:r>
              <a:rPr sz="2000" spc="-40" dirty="0">
                <a:latin typeface="Verdana"/>
                <a:cs typeface="Verdana"/>
              </a:rPr>
              <a:t>..but </a:t>
            </a:r>
            <a:r>
              <a:rPr sz="2000" spc="10" dirty="0">
                <a:latin typeface="Verdana"/>
                <a:cs typeface="Verdana"/>
              </a:rPr>
              <a:t>which</a:t>
            </a:r>
            <a:r>
              <a:rPr sz="2000" spc="-15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is  </a:t>
            </a:r>
            <a:r>
              <a:rPr sz="2000" dirty="0">
                <a:latin typeface="Verdana"/>
                <a:cs typeface="Verdana"/>
              </a:rPr>
              <a:t>best?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057400" y="1752600"/>
            <a:ext cx="4800600" cy="3886200"/>
          </a:xfrm>
          <a:custGeom>
            <a:avLst/>
            <a:gdLst/>
            <a:ahLst/>
            <a:cxnLst/>
            <a:rect l="l" t="t" r="r" b="b"/>
            <a:pathLst>
              <a:path w="4800600" h="3886200">
                <a:moveTo>
                  <a:pt x="228600" y="3200400"/>
                </a:moveTo>
                <a:lnTo>
                  <a:pt x="4267200" y="609600"/>
                </a:lnTo>
              </a:path>
              <a:path w="4800600" h="3886200">
                <a:moveTo>
                  <a:pt x="533400" y="3505200"/>
                </a:moveTo>
                <a:lnTo>
                  <a:pt x="3657600" y="457200"/>
                </a:lnTo>
              </a:path>
              <a:path w="4800600" h="3886200">
                <a:moveTo>
                  <a:pt x="0" y="2895600"/>
                </a:moveTo>
                <a:lnTo>
                  <a:pt x="4800600" y="685800"/>
                </a:lnTo>
              </a:path>
              <a:path w="4800600" h="3886200">
                <a:moveTo>
                  <a:pt x="381000" y="3276600"/>
                </a:moveTo>
                <a:lnTo>
                  <a:pt x="4191000" y="457200"/>
                </a:lnTo>
              </a:path>
              <a:path w="4800600" h="3886200">
                <a:moveTo>
                  <a:pt x="304800" y="3505200"/>
                </a:moveTo>
                <a:lnTo>
                  <a:pt x="4191000" y="152400"/>
                </a:lnTo>
              </a:path>
              <a:path w="4800600" h="3886200">
                <a:moveTo>
                  <a:pt x="533400" y="3352800"/>
                </a:moveTo>
                <a:lnTo>
                  <a:pt x="3962400" y="0"/>
                </a:lnTo>
              </a:path>
              <a:path w="4800600" h="3886200">
                <a:moveTo>
                  <a:pt x="762000" y="3886200"/>
                </a:moveTo>
                <a:lnTo>
                  <a:pt x="3505200" y="381000"/>
                </a:lnTo>
              </a:path>
              <a:path w="4800600" h="3886200">
                <a:moveTo>
                  <a:pt x="304800" y="3276600"/>
                </a:moveTo>
                <a:lnTo>
                  <a:pt x="4419600" y="4572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7</a:t>
            </a:fld>
            <a:endParaRPr spc="6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6549390"/>
            <a:chOff x="76200" y="152400"/>
            <a:chExt cx="8591550" cy="6549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74670" y="1529080"/>
              <a:ext cx="1823720" cy="5093970"/>
            </a:xfrm>
            <a:custGeom>
              <a:avLst/>
              <a:gdLst/>
              <a:ahLst/>
              <a:cxnLst/>
              <a:rect l="l" t="t" r="r" b="b"/>
              <a:pathLst>
                <a:path w="1823720" h="5093970">
                  <a:moveTo>
                    <a:pt x="0" y="5093970"/>
                  </a:moveTo>
                  <a:lnTo>
                    <a:pt x="1823720" y="0"/>
                  </a:lnTo>
                </a:path>
              </a:pathLst>
            </a:custGeom>
            <a:ln w="104588">
              <a:solidFill>
                <a:srgbClr val="FFC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9270" y="1457960"/>
              <a:ext cx="1874520" cy="5237480"/>
            </a:xfrm>
            <a:custGeom>
              <a:avLst/>
              <a:gdLst/>
              <a:ahLst/>
              <a:cxnLst/>
              <a:rect l="l" t="t" r="r" b="b"/>
              <a:pathLst>
                <a:path w="1874520" h="5237480">
                  <a:moveTo>
                    <a:pt x="0" y="5237480"/>
                  </a:moveTo>
                  <a:lnTo>
                    <a:pt x="187452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9870" y="443229"/>
            <a:ext cx="3396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Classifier</a:t>
            </a:r>
            <a:r>
              <a:rPr spc="-190" dirty="0"/>
              <a:t> </a:t>
            </a:r>
            <a:r>
              <a:rPr spc="5" dirty="0"/>
              <a:t>Margin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11" name="object 11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5" name="object 15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9" name="object 19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27850" y="1028700"/>
            <a:ext cx="1377950" cy="76200"/>
            <a:chOff x="6927850" y="1028700"/>
            <a:chExt cx="1377950" cy="76200"/>
          </a:xfrm>
        </p:grpSpPr>
        <p:sp>
          <p:nvSpPr>
            <p:cNvPr id="23" name="object 23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5827" y="2047647"/>
            <a:ext cx="5209540" cy="3686810"/>
            <a:chOff x="905827" y="2047647"/>
            <a:chExt cx="5209540" cy="368681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727" y="2047647"/>
              <a:ext cx="69193" cy="779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0589" y="25146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57150" y="29210"/>
                  </a:moveTo>
                  <a:lnTo>
                    <a:pt x="53994" y="38635"/>
                  </a:lnTo>
                  <a:lnTo>
                    <a:pt x="47148" y="45561"/>
                  </a:lnTo>
                  <a:lnTo>
                    <a:pt x="37683" y="49391"/>
                  </a:lnTo>
                  <a:lnTo>
                    <a:pt x="26669" y="49529"/>
                  </a:lnTo>
                  <a:lnTo>
                    <a:pt x="16311" y="46573"/>
                  </a:lnTo>
                  <a:lnTo>
                    <a:pt x="8572" y="40163"/>
                  </a:lnTo>
                  <a:lnTo>
                    <a:pt x="4167" y="31134"/>
                  </a:lnTo>
                  <a:lnTo>
                    <a:pt x="3809" y="20320"/>
                  </a:lnTo>
                  <a:lnTo>
                    <a:pt x="7500" y="10894"/>
                  </a:lnTo>
                  <a:lnTo>
                    <a:pt x="14287" y="3968"/>
                  </a:lnTo>
                  <a:lnTo>
                    <a:pt x="23455" y="138"/>
                  </a:lnTo>
                  <a:lnTo>
                    <a:pt x="34290" y="0"/>
                  </a:lnTo>
                  <a:lnTo>
                    <a:pt x="44648" y="3492"/>
                  </a:lnTo>
                  <a:lnTo>
                    <a:pt x="52387" y="9842"/>
                  </a:lnTo>
                  <a:lnTo>
                    <a:pt x="56792" y="18573"/>
                  </a:lnTo>
                  <a:lnTo>
                    <a:pt x="57150" y="29210"/>
                  </a:lnTo>
                  <a:close/>
                </a:path>
                <a:path w="60959" h="49530">
                  <a:moveTo>
                    <a:pt x="60959" y="3810"/>
                  </a:moveTo>
                  <a:lnTo>
                    <a:pt x="60959" y="3810"/>
                  </a:lnTo>
                </a:path>
                <a:path w="60959" h="49530">
                  <a:moveTo>
                    <a:pt x="0" y="46989"/>
                  </a:moveTo>
                  <a:lnTo>
                    <a:pt x="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39589" y="2814320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39589" y="2814320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07689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108960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40860" y="2397760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37049" y="2397760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63719" y="3368040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77210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43399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19400" y="37287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5680709" y="1701730"/>
            <a:ext cx="3248660" cy="357060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440690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  <a:p>
            <a:pPr marL="810260" marR="5080">
              <a:lnSpc>
                <a:spcPts val="2880"/>
              </a:lnSpc>
              <a:spcBef>
                <a:spcPts val="15"/>
              </a:spcBef>
            </a:pPr>
            <a:r>
              <a:rPr sz="2400" spc="10" dirty="0">
                <a:latin typeface="Verdana"/>
                <a:cs typeface="Verdana"/>
              </a:rPr>
              <a:t>Define </a:t>
            </a:r>
            <a:r>
              <a:rPr sz="2400" spc="5" dirty="0">
                <a:latin typeface="Verdana"/>
                <a:cs typeface="Verdana"/>
              </a:rPr>
              <a:t>the 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margin </a:t>
            </a:r>
            <a:r>
              <a:rPr sz="2400" dirty="0">
                <a:latin typeface="Verdana"/>
                <a:cs typeface="Verdana"/>
              </a:rPr>
              <a:t>of </a:t>
            </a:r>
            <a:r>
              <a:rPr sz="2400" spc="25" dirty="0">
                <a:latin typeface="Verdana"/>
                <a:cs typeface="Verdana"/>
              </a:rPr>
              <a:t>a  </a:t>
            </a:r>
            <a:r>
              <a:rPr sz="2400" spc="5" dirty="0">
                <a:latin typeface="Verdana"/>
                <a:cs typeface="Verdana"/>
              </a:rPr>
              <a:t>linear </a:t>
            </a:r>
            <a:r>
              <a:rPr sz="2400" spc="10" dirty="0">
                <a:latin typeface="Verdana"/>
                <a:cs typeface="Verdana"/>
              </a:rPr>
              <a:t>classifier  </a:t>
            </a:r>
            <a:r>
              <a:rPr sz="2400" spc="15" dirty="0">
                <a:latin typeface="Verdana"/>
                <a:cs typeface="Verdana"/>
              </a:rPr>
              <a:t>as </a:t>
            </a: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5" dirty="0">
                <a:latin typeface="Verdana"/>
                <a:cs typeface="Verdana"/>
              </a:rPr>
              <a:t>width  </a:t>
            </a:r>
            <a:r>
              <a:rPr sz="2400" dirty="0">
                <a:latin typeface="Verdana"/>
                <a:cs typeface="Verdana"/>
              </a:rPr>
              <a:t>that </a:t>
            </a:r>
            <a:r>
              <a:rPr sz="2400" spc="5" dirty="0">
                <a:latin typeface="Verdana"/>
                <a:cs typeface="Verdana"/>
              </a:rPr>
              <a:t>the  boundary </a:t>
            </a:r>
            <a:r>
              <a:rPr sz="2400" spc="20" dirty="0">
                <a:latin typeface="Verdana"/>
                <a:cs typeface="Verdana"/>
              </a:rPr>
              <a:t>could  </a:t>
            </a:r>
            <a:r>
              <a:rPr sz="2400" spc="35" dirty="0">
                <a:latin typeface="Verdana"/>
                <a:cs typeface="Verdana"/>
              </a:rPr>
              <a:t>be </a:t>
            </a:r>
            <a:r>
              <a:rPr sz="2400" spc="10" dirty="0">
                <a:latin typeface="Verdana"/>
                <a:cs typeface="Verdana"/>
              </a:rPr>
              <a:t>increased</a:t>
            </a:r>
            <a:r>
              <a:rPr sz="2400" spc="-27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by  </a:t>
            </a:r>
            <a:r>
              <a:rPr sz="2400" dirty="0">
                <a:solidFill>
                  <a:srgbClr val="FF0000"/>
                </a:solidFill>
                <a:latin typeface="Verdana"/>
                <a:cs typeface="Verdana"/>
              </a:rPr>
              <a:t>before hitting</a:t>
            </a:r>
            <a:r>
              <a:rPr sz="2400" spc="-2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78270" y="5246370"/>
            <a:ext cx="1585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datapoint.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962400" y="2895600"/>
            <a:ext cx="2519680" cy="1833880"/>
            <a:chOff x="3962400" y="2895600"/>
            <a:chExt cx="2519680" cy="1833880"/>
          </a:xfrm>
        </p:grpSpPr>
        <p:sp>
          <p:nvSpPr>
            <p:cNvPr id="70" name="object 70"/>
            <p:cNvSpPr/>
            <p:nvPr/>
          </p:nvSpPr>
          <p:spPr>
            <a:xfrm>
              <a:off x="4032250" y="4502150"/>
              <a:ext cx="2444750" cy="222250"/>
            </a:xfrm>
            <a:custGeom>
              <a:avLst/>
              <a:gdLst/>
              <a:ahLst/>
              <a:cxnLst/>
              <a:rect l="l" t="t" r="r" b="b"/>
              <a:pathLst>
                <a:path w="2444750" h="222250">
                  <a:moveTo>
                    <a:pt x="2444750" y="222250"/>
                  </a:moveTo>
                  <a:lnTo>
                    <a:pt x="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962400" y="4464050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78739" y="0"/>
                  </a:moveTo>
                  <a:lnTo>
                    <a:pt x="0" y="31750"/>
                  </a:lnTo>
                  <a:lnTo>
                    <a:pt x="72389" y="76200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471669" y="2942590"/>
              <a:ext cx="2005330" cy="1781810"/>
            </a:xfrm>
            <a:custGeom>
              <a:avLst/>
              <a:gdLst/>
              <a:ahLst/>
              <a:cxnLst/>
              <a:rect l="l" t="t" r="r" b="b"/>
              <a:pathLst>
                <a:path w="2005329" h="1781810">
                  <a:moveTo>
                    <a:pt x="2005329" y="1781810"/>
                  </a:moveTo>
                  <a:lnTo>
                    <a:pt x="0" y="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419600" y="2895600"/>
              <a:ext cx="81280" cy="78740"/>
            </a:xfrm>
            <a:custGeom>
              <a:avLst/>
              <a:gdLst/>
              <a:ahLst/>
              <a:cxnLst/>
              <a:rect l="l" t="t" r="r" b="b"/>
              <a:pathLst>
                <a:path w="81279" h="78739">
                  <a:moveTo>
                    <a:pt x="0" y="0"/>
                  </a:moveTo>
                  <a:lnTo>
                    <a:pt x="30479" y="78739"/>
                  </a:lnTo>
                  <a:lnTo>
                    <a:pt x="81279" y="21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8</a:t>
            </a:fld>
            <a:endParaRPr spc="6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00" y="152400"/>
            <a:ext cx="8591550" cy="6396355"/>
            <a:chOff x="76200" y="152400"/>
            <a:chExt cx="8591550" cy="6396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" y="684529"/>
              <a:ext cx="368300" cy="4724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610869"/>
              <a:ext cx="560070" cy="4203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4050" y="152399"/>
              <a:ext cx="31750" cy="1052830"/>
            </a:xfrm>
            <a:custGeom>
              <a:avLst/>
              <a:gdLst/>
              <a:ahLst/>
              <a:cxnLst/>
              <a:rect l="l" t="t" r="r" b="b"/>
              <a:pathLst>
                <a:path w="31750" h="1052830">
                  <a:moveTo>
                    <a:pt x="31750" y="822972"/>
                  </a:moveTo>
                  <a:lnTo>
                    <a:pt x="0" y="822972"/>
                  </a:lnTo>
                  <a:lnTo>
                    <a:pt x="0" y="1052830"/>
                  </a:lnTo>
                  <a:lnTo>
                    <a:pt x="31750" y="1052830"/>
                  </a:lnTo>
                  <a:lnTo>
                    <a:pt x="31750" y="822972"/>
                  </a:lnTo>
                  <a:close/>
                </a:path>
                <a:path w="31750" h="1052830">
                  <a:moveTo>
                    <a:pt x="31750" y="0"/>
                  </a:moveTo>
                  <a:lnTo>
                    <a:pt x="0" y="0"/>
                  </a:lnTo>
                  <a:lnTo>
                    <a:pt x="0" y="791222"/>
                  </a:lnTo>
                  <a:lnTo>
                    <a:pt x="31750" y="791222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1B1B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960" y="943610"/>
              <a:ext cx="8225789" cy="31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06979" y="1785620"/>
              <a:ext cx="2876550" cy="4582160"/>
            </a:xfrm>
            <a:custGeom>
              <a:avLst/>
              <a:gdLst/>
              <a:ahLst/>
              <a:cxnLst/>
              <a:rect l="l" t="t" r="r" b="b"/>
              <a:pathLst>
                <a:path w="2876550" h="4582160">
                  <a:moveTo>
                    <a:pt x="0" y="4582159"/>
                  </a:moveTo>
                  <a:lnTo>
                    <a:pt x="2876549" y="0"/>
                  </a:lnTo>
                </a:path>
              </a:pathLst>
            </a:custGeom>
            <a:ln w="361206">
              <a:solidFill>
                <a:srgbClr val="FFC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6339" y="1720850"/>
              <a:ext cx="2957830" cy="4711700"/>
            </a:xfrm>
            <a:custGeom>
              <a:avLst/>
              <a:gdLst/>
              <a:ahLst/>
              <a:cxnLst/>
              <a:rect l="l" t="t" r="r" b="b"/>
              <a:pathLst>
                <a:path w="2957829" h="4711700">
                  <a:moveTo>
                    <a:pt x="0" y="4711700"/>
                  </a:moveTo>
                  <a:lnTo>
                    <a:pt x="295783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94106" y="390987"/>
            <a:ext cx="354202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Maximum</a:t>
            </a:r>
            <a:r>
              <a:rPr spc="-185" dirty="0"/>
              <a:t> </a:t>
            </a:r>
            <a:r>
              <a:rPr spc="5" dirty="0"/>
              <a:t>Margin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5327650" y="774700"/>
            <a:ext cx="1612900" cy="655320"/>
            <a:chOff x="5327650" y="774700"/>
            <a:chExt cx="1612900" cy="655320"/>
          </a:xfrm>
        </p:grpSpPr>
        <p:sp>
          <p:nvSpPr>
            <p:cNvPr id="11" name="object 11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1600200" y="0"/>
                  </a:moveTo>
                  <a:lnTo>
                    <a:pt x="0" y="0"/>
                  </a:lnTo>
                  <a:lnTo>
                    <a:pt x="0" y="642620"/>
                  </a:lnTo>
                  <a:lnTo>
                    <a:pt x="800100" y="642620"/>
                  </a:lnTo>
                  <a:lnTo>
                    <a:pt x="1600200" y="64262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4000" y="781050"/>
              <a:ext cx="1600200" cy="642620"/>
            </a:xfrm>
            <a:custGeom>
              <a:avLst/>
              <a:gdLst/>
              <a:ahLst/>
              <a:cxnLst/>
              <a:rect l="l" t="t" r="r" b="b"/>
              <a:pathLst>
                <a:path w="1600200" h="642619">
                  <a:moveTo>
                    <a:pt x="800100" y="642620"/>
                  </a:moveTo>
                  <a:lnTo>
                    <a:pt x="0" y="642620"/>
                  </a:lnTo>
                  <a:lnTo>
                    <a:pt x="0" y="0"/>
                  </a:lnTo>
                  <a:lnTo>
                    <a:pt x="1600200" y="0"/>
                  </a:lnTo>
                  <a:lnTo>
                    <a:pt x="1600200" y="642620"/>
                  </a:lnTo>
                  <a:lnTo>
                    <a:pt x="800100" y="642620"/>
                  </a:lnTo>
                  <a:close/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40289" y="800482"/>
            <a:ext cx="15881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25"/>
              </a:spcBef>
            </a:pPr>
            <a:r>
              <a:rPr sz="3700" i="1" spc="260" dirty="0">
                <a:latin typeface="Gill Sans MT"/>
                <a:cs typeface="Gill Sans MT"/>
              </a:rPr>
              <a:t>f</a:t>
            </a:r>
            <a:endParaRPr sz="3700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6050" y="1028700"/>
            <a:ext cx="1377950" cy="76200"/>
            <a:chOff x="3956050" y="1028700"/>
            <a:chExt cx="1377950" cy="76200"/>
          </a:xfrm>
        </p:grpSpPr>
        <p:sp>
          <p:nvSpPr>
            <p:cNvPr id="15" name="object 15"/>
            <p:cNvSpPr/>
            <p:nvPr/>
          </p:nvSpPr>
          <p:spPr>
            <a:xfrm>
              <a:off x="39624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90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83000" y="783746"/>
            <a:ext cx="255270" cy="4673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00" b="1" i="1" spc="265" dirty="0">
                <a:latin typeface="Gill Sans MT"/>
                <a:cs typeface="Gill Sans MT"/>
              </a:rPr>
              <a:t>x</a:t>
            </a:r>
            <a:endParaRPr sz="290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81700" y="374650"/>
            <a:ext cx="76200" cy="387350"/>
            <a:chOff x="5981700" y="374650"/>
            <a:chExt cx="76200" cy="387350"/>
          </a:xfrm>
        </p:grpSpPr>
        <p:sp>
          <p:nvSpPr>
            <p:cNvPr id="19" name="object 19"/>
            <p:cNvSpPr/>
            <p:nvPr/>
          </p:nvSpPr>
          <p:spPr>
            <a:xfrm>
              <a:off x="6019800" y="381000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115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81700" y="687070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38100" y="7492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868670" y="34290"/>
            <a:ext cx="281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CC00"/>
                </a:solidFill>
                <a:latin typeface="Symbol"/>
                <a:cs typeface="Symbol"/>
              </a:rPr>
              <a:t></a:t>
            </a:r>
            <a:endParaRPr sz="3200">
              <a:latin typeface="Symbol"/>
              <a:cs typeface="Symbo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927850" y="1028700"/>
            <a:ext cx="1377950" cy="76200"/>
            <a:chOff x="6927850" y="1028700"/>
            <a:chExt cx="1377950" cy="76200"/>
          </a:xfrm>
        </p:grpSpPr>
        <p:sp>
          <p:nvSpPr>
            <p:cNvPr id="23" name="object 23"/>
            <p:cNvSpPr/>
            <p:nvPr/>
          </p:nvSpPr>
          <p:spPr>
            <a:xfrm>
              <a:off x="6934200" y="1066800"/>
              <a:ext cx="1301750" cy="0"/>
            </a:xfrm>
            <a:custGeom>
              <a:avLst/>
              <a:gdLst/>
              <a:ahLst/>
              <a:cxnLst/>
              <a:rect l="l" t="t" r="r" b="b"/>
              <a:pathLst>
                <a:path w="1301750">
                  <a:moveTo>
                    <a:pt x="0" y="0"/>
                  </a:moveTo>
                  <a:lnTo>
                    <a:pt x="1301750" y="0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30869" y="1028700"/>
              <a:ext cx="74930" cy="76200"/>
            </a:xfrm>
            <a:custGeom>
              <a:avLst/>
              <a:gdLst/>
              <a:ahLst/>
              <a:cxnLst/>
              <a:rect l="l" t="t" r="r" b="b"/>
              <a:pathLst>
                <a:path w="74929" h="76200">
                  <a:moveTo>
                    <a:pt x="0" y="0"/>
                  </a:moveTo>
                  <a:lnTo>
                    <a:pt x="0" y="76200"/>
                  </a:lnTo>
                  <a:lnTo>
                    <a:pt x="7492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357869" y="749300"/>
            <a:ext cx="6769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7" baseline="-16493" dirty="0">
                <a:latin typeface="Verdana"/>
                <a:cs typeface="Verdana"/>
              </a:rPr>
              <a:t>y</a:t>
            </a:r>
            <a:r>
              <a:rPr sz="1850" spc="5" dirty="0">
                <a:latin typeface="Verdana"/>
                <a:cs typeface="Verdana"/>
              </a:rPr>
              <a:t>est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7589" y="1780540"/>
            <a:ext cx="1504315" cy="952500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000" spc="15" dirty="0">
                <a:latin typeface="Verdana"/>
                <a:cs typeface="Verdana"/>
              </a:rPr>
              <a:t>denotes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+1</a:t>
            </a:r>
            <a:endParaRPr sz="2000">
              <a:latin typeface="Verdana"/>
              <a:cs typeface="Verdana"/>
            </a:endParaRPr>
          </a:p>
          <a:p>
            <a:pPr marL="73025">
              <a:lnSpc>
                <a:spcPct val="100000"/>
              </a:lnSpc>
              <a:spcBef>
                <a:spcPts val="1250"/>
              </a:spcBef>
            </a:pPr>
            <a:r>
              <a:rPr sz="2000" spc="10" dirty="0">
                <a:latin typeface="Verdana"/>
                <a:cs typeface="Verdana"/>
              </a:rPr>
              <a:t>denotes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-1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5827" y="2047647"/>
            <a:ext cx="5209540" cy="3686810"/>
            <a:chOff x="905827" y="2047647"/>
            <a:chExt cx="5209540" cy="368681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727" y="2047647"/>
              <a:ext cx="69193" cy="779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0589" y="2514600"/>
              <a:ext cx="60960" cy="49530"/>
            </a:xfrm>
            <a:custGeom>
              <a:avLst/>
              <a:gdLst/>
              <a:ahLst/>
              <a:cxnLst/>
              <a:rect l="l" t="t" r="r" b="b"/>
              <a:pathLst>
                <a:path w="60959" h="49530">
                  <a:moveTo>
                    <a:pt x="57150" y="29210"/>
                  </a:moveTo>
                  <a:lnTo>
                    <a:pt x="53994" y="38635"/>
                  </a:lnTo>
                  <a:lnTo>
                    <a:pt x="47148" y="45561"/>
                  </a:lnTo>
                  <a:lnTo>
                    <a:pt x="37683" y="49391"/>
                  </a:lnTo>
                  <a:lnTo>
                    <a:pt x="26669" y="49529"/>
                  </a:lnTo>
                  <a:lnTo>
                    <a:pt x="16311" y="46573"/>
                  </a:lnTo>
                  <a:lnTo>
                    <a:pt x="8572" y="40163"/>
                  </a:lnTo>
                  <a:lnTo>
                    <a:pt x="4167" y="31134"/>
                  </a:lnTo>
                  <a:lnTo>
                    <a:pt x="3809" y="20320"/>
                  </a:lnTo>
                  <a:lnTo>
                    <a:pt x="7500" y="10894"/>
                  </a:lnTo>
                  <a:lnTo>
                    <a:pt x="14287" y="3968"/>
                  </a:lnTo>
                  <a:lnTo>
                    <a:pt x="23455" y="138"/>
                  </a:lnTo>
                  <a:lnTo>
                    <a:pt x="34290" y="0"/>
                  </a:lnTo>
                  <a:lnTo>
                    <a:pt x="44648" y="3492"/>
                  </a:lnTo>
                  <a:lnTo>
                    <a:pt x="52387" y="9842"/>
                  </a:lnTo>
                  <a:lnTo>
                    <a:pt x="56792" y="18573"/>
                  </a:lnTo>
                  <a:lnTo>
                    <a:pt x="57150" y="29210"/>
                  </a:lnTo>
                  <a:close/>
                </a:path>
                <a:path w="60959" h="49530">
                  <a:moveTo>
                    <a:pt x="60959" y="3810"/>
                  </a:moveTo>
                  <a:lnTo>
                    <a:pt x="60959" y="3810"/>
                  </a:lnTo>
                </a:path>
                <a:path w="60959" h="49530">
                  <a:moveTo>
                    <a:pt x="0" y="46989"/>
                  </a:moveTo>
                  <a:lnTo>
                    <a:pt x="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8400" y="2209800"/>
              <a:ext cx="3657600" cy="3505200"/>
            </a:xfrm>
            <a:custGeom>
              <a:avLst/>
              <a:gdLst/>
              <a:ahLst/>
              <a:cxnLst/>
              <a:rect l="l" t="t" r="r" b="b"/>
              <a:pathLst>
                <a:path w="3657600" h="3505200">
                  <a:moveTo>
                    <a:pt x="152400" y="0"/>
                  </a:moveTo>
                  <a:lnTo>
                    <a:pt x="152400" y="3505200"/>
                  </a:lnTo>
                </a:path>
                <a:path w="3657600" h="3505200">
                  <a:moveTo>
                    <a:pt x="0" y="3352800"/>
                  </a:moveTo>
                  <a:lnTo>
                    <a:pt x="3657600" y="33528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17289" y="5033010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42207" y="1785"/>
                  </a:lnTo>
                  <a:lnTo>
                    <a:pt x="51911" y="6667"/>
                  </a:lnTo>
                  <a:lnTo>
                    <a:pt x="58519" y="13930"/>
                  </a:lnTo>
                  <a:lnTo>
                    <a:pt x="60960" y="22859"/>
                  </a:lnTo>
                  <a:lnTo>
                    <a:pt x="58519" y="32523"/>
                  </a:lnTo>
                  <a:lnTo>
                    <a:pt x="51911" y="40163"/>
                  </a:lnTo>
                  <a:lnTo>
                    <a:pt x="42207" y="45184"/>
                  </a:lnTo>
                  <a:lnTo>
                    <a:pt x="30480" y="46989"/>
                  </a:lnTo>
                  <a:lnTo>
                    <a:pt x="18752" y="45184"/>
                  </a:lnTo>
                  <a:lnTo>
                    <a:pt x="9048" y="40163"/>
                  </a:lnTo>
                  <a:lnTo>
                    <a:pt x="2440" y="32523"/>
                  </a:lnTo>
                  <a:lnTo>
                    <a:pt x="0" y="22859"/>
                  </a:lnTo>
                  <a:lnTo>
                    <a:pt x="2440" y="13930"/>
                  </a:lnTo>
                  <a:lnTo>
                    <a:pt x="9048" y="6667"/>
                  </a:lnTo>
                  <a:lnTo>
                    <a:pt x="18752" y="1785"/>
                  </a:lnTo>
                  <a:lnTo>
                    <a:pt x="30480" y="0"/>
                  </a:lnTo>
                  <a:close/>
                </a:path>
                <a:path w="60960" h="46989">
                  <a:moveTo>
                    <a:pt x="0" y="0"/>
                  </a:moveTo>
                  <a:lnTo>
                    <a:pt x="0" y="0"/>
                  </a:lnTo>
                </a:path>
                <a:path w="60960" h="46989">
                  <a:moveTo>
                    <a:pt x="60960" y="46989"/>
                  </a:moveTo>
                  <a:lnTo>
                    <a:pt x="60960" y="4698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5389" y="3903979"/>
              <a:ext cx="60960" cy="46990"/>
            </a:xfrm>
            <a:custGeom>
              <a:avLst/>
              <a:gdLst/>
              <a:ahLst/>
              <a:cxnLst/>
              <a:rect l="l" t="t" r="r" b="b"/>
              <a:pathLst>
                <a:path w="60960" h="46989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30"/>
                  </a:lnTo>
                  <a:lnTo>
                    <a:pt x="2440" y="33059"/>
                  </a:lnTo>
                  <a:lnTo>
                    <a:pt x="9048" y="40322"/>
                  </a:lnTo>
                  <a:lnTo>
                    <a:pt x="18752" y="45204"/>
                  </a:lnTo>
                  <a:lnTo>
                    <a:pt x="30480" y="46990"/>
                  </a:lnTo>
                  <a:lnTo>
                    <a:pt x="42207" y="45204"/>
                  </a:lnTo>
                  <a:lnTo>
                    <a:pt x="51911" y="40322"/>
                  </a:lnTo>
                  <a:lnTo>
                    <a:pt x="58519" y="33059"/>
                  </a:lnTo>
                  <a:lnTo>
                    <a:pt x="60960" y="24130"/>
                  </a:lnTo>
                  <a:lnTo>
                    <a:pt x="58519" y="14466"/>
                  </a:lnTo>
                  <a:lnTo>
                    <a:pt x="51911" y="6826"/>
                  </a:lnTo>
                  <a:lnTo>
                    <a:pt x="42207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85389" y="3903979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42207" y="1805"/>
                  </a:lnTo>
                  <a:lnTo>
                    <a:pt x="51911" y="6826"/>
                  </a:lnTo>
                  <a:lnTo>
                    <a:pt x="58519" y="14466"/>
                  </a:lnTo>
                  <a:lnTo>
                    <a:pt x="60960" y="24130"/>
                  </a:lnTo>
                  <a:lnTo>
                    <a:pt x="58519" y="33059"/>
                  </a:lnTo>
                  <a:lnTo>
                    <a:pt x="51911" y="40322"/>
                  </a:lnTo>
                  <a:lnTo>
                    <a:pt x="42207" y="45204"/>
                  </a:lnTo>
                  <a:lnTo>
                    <a:pt x="30480" y="46990"/>
                  </a:lnTo>
                  <a:lnTo>
                    <a:pt x="18752" y="45204"/>
                  </a:lnTo>
                  <a:lnTo>
                    <a:pt x="9048" y="40322"/>
                  </a:lnTo>
                  <a:lnTo>
                    <a:pt x="2440" y="33059"/>
                  </a:lnTo>
                  <a:lnTo>
                    <a:pt x="0" y="24130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60960" h="48260">
                  <a:moveTo>
                    <a:pt x="0" y="0"/>
                  </a:moveTo>
                  <a:lnTo>
                    <a:pt x="0" y="0"/>
                  </a:lnTo>
                </a:path>
                <a:path w="60960" h="48260">
                  <a:moveTo>
                    <a:pt x="60960" y="48260"/>
                  </a:moveTo>
                  <a:lnTo>
                    <a:pt x="6096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39589" y="2814320"/>
              <a:ext cx="60960" cy="48260"/>
            </a:xfrm>
            <a:custGeom>
              <a:avLst/>
              <a:gdLst/>
              <a:ahLst/>
              <a:cxnLst/>
              <a:rect l="l" t="t" r="r" b="b"/>
              <a:pathLst>
                <a:path w="60960" h="48260">
                  <a:moveTo>
                    <a:pt x="30480" y="0"/>
                  </a:moveTo>
                  <a:lnTo>
                    <a:pt x="18752" y="1805"/>
                  </a:lnTo>
                  <a:lnTo>
                    <a:pt x="9048" y="6826"/>
                  </a:lnTo>
                  <a:lnTo>
                    <a:pt x="2440" y="14466"/>
                  </a:lnTo>
                  <a:lnTo>
                    <a:pt x="0" y="24129"/>
                  </a:lnTo>
                  <a:lnTo>
                    <a:pt x="2440" y="33258"/>
                  </a:lnTo>
                  <a:lnTo>
                    <a:pt x="9048" y="40957"/>
                  </a:lnTo>
                  <a:lnTo>
                    <a:pt x="18752" y="46275"/>
                  </a:lnTo>
                  <a:lnTo>
                    <a:pt x="30480" y="48259"/>
                  </a:lnTo>
                  <a:lnTo>
                    <a:pt x="42743" y="46275"/>
                  </a:lnTo>
                  <a:lnTo>
                    <a:pt x="52387" y="40957"/>
                  </a:lnTo>
                  <a:lnTo>
                    <a:pt x="58697" y="33258"/>
                  </a:lnTo>
                  <a:lnTo>
                    <a:pt x="60960" y="24129"/>
                  </a:lnTo>
                  <a:lnTo>
                    <a:pt x="58697" y="14466"/>
                  </a:lnTo>
                  <a:lnTo>
                    <a:pt x="52387" y="6826"/>
                  </a:lnTo>
                  <a:lnTo>
                    <a:pt x="42743" y="1805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39589" y="2814320"/>
              <a:ext cx="124460" cy="868680"/>
            </a:xfrm>
            <a:custGeom>
              <a:avLst/>
              <a:gdLst/>
              <a:ahLst/>
              <a:cxnLst/>
              <a:rect l="l" t="t" r="r" b="b"/>
              <a:pathLst>
                <a:path w="124460" h="868679">
                  <a:moveTo>
                    <a:pt x="30480" y="0"/>
                  </a:moveTo>
                  <a:lnTo>
                    <a:pt x="42743" y="1805"/>
                  </a:lnTo>
                  <a:lnTo>
                    <a:pt x="52387" y="6826"/>
                  </a:lnTo>
                  <a:lnTo>
                    <a:pt x="58697" y="14466"/>
                  </a:lnTo>
                  <a:lnTo>
                    <a:pt x="60960" y="24129"/>
                  </a:lnTo>
                  <a:lnTo>
                    <a:pt x="58697" y="33258"/>
                  </a:lnTo>
                  <a:lnTo>
                    <a:pt x="52387" y="40957"/>
                  </a:lnTo>
                  <a:lnTo>
                    <a:pt x="42743" y="46275"/>
                  </a:lnTo>
                  <a:lnTo>
                    <a:pt x="30480" y="48259"/>
                  </a:lnTo>
                  <a:lnTo>
                    <a:pt x="18752" y="46275"/>
                  </a:lnTo>
                  <a:lnTo>
                    <a:pt x="9048" y="40957"/>
                  </a:lnTo>
                  <a:lnTo>
                    <a:pt x="2440" y="33258"/>
                  </a:lnTo>
                  <a:lnTo>
                    <a:pt x="0" y="24129"/>
                  </a:lnTo>
                  <a:lnTo>
                    <a:pt x="2440" y="14466"/>
                  </a:lnTo>
                  <a:lnTo>
                    <a:pt x="9048" y="6826"/>
                  </a:lnTo>
                  <a:lnTo>
                    <a:pt x="18752" y="1805"/>
                  </a:lnTo>
                  <a:lnTo>
                    <a:pt x="30480" y="0"/>
                  </a:lnTo>
                  <a:close/>
                </a:path>
                <a:path w="124460" h="868679">
                  <a:moveTo>
                    <a:pt x="0" y="0"/>
                  </a:moveTo>
                  <a:lnTo>
                    <a:pt x="0" y="0"/>
                  </a:lnTo>
                </a:path>
                <a:path w="124460" h="868679">
                  <a:moveTo>
                    <a:pt x="60960" y="48259"/>
                  </a:moveTo>
                  <a:lnTo>
                    <a:pt x="60960" y="48259"/>
                  </a:lnTo>
                </a:path>
                <a:path w="124460" h="868679">
                  <a:moveTo>
                    <a:pt x="93980" y="820419"/>
                  </a:moveTo>
                  <a:lnTo>
                    <a:pt x="105707" y="822225"/>
                  </a:lnTo>
                  <a:lnTo>
                    <a:pt x="115411" y="827246"/>
                  </a:lnTo>
                  <a:lnTo>
                    <a:pt x="122019" y="834886"/>
                  </a:lnTo>
                  <a:lnTo>
                    <a:pt x="124460" y="844549"/>
                  </a:lnTo>
                  <a:lnTo>
                    <a:pt x="122019" y="853678"/>
                  </a:lnTo>
                  <a:lnTo>
                    <a:pt x="115411" y="861377"/>
                  </a:lnTo>
                  <a:lnTo>
                    <a:pt x="105707" y="866695"/>
                  </a:lnTo>
                  <a:lnTo>
                    <a:pt x="93980" y="868679"/>
                  </a:lnTo>
                  <a:lnTo>
                    <a:pt x="82252" y="866695"/>
                  </a:lnTo>
                  <a:lnTo>
                    <a:pt x="72548" y="861377"/>
                  </a:lnTo>
                  <a:lnTo>
                    <a:pt x="65940" y="853678"/>
                  </a:lnTo>
                  <a:lnTo>
                    <a:pt x="63500" y="844549"/>
                  </a:lnTo>
                  <a:lnTo>
                    <a:pt x="65940" y="834886"/>
                  </a:lnTo>
                  <a:lnTo>
                    <a:pt x="72548" y="827246"/>
                  </a:lnTo>
                  <a:lnTo>
                    <a:pt x="82252" y="822225"/>
                  </a:lnTo>
                  <a:lnTo>
                    <a:pt x="93980" y="820419"/>
                  </a:lnTo>
                  <a:close/>
                </a:path>
                <a:path w="124460" h="868679">
                  <a:moveTo>
                    <a:pt x="63500" y="820419"/>
                  </a:moveTo>
                  <a:lnTo>
                    <a:pt x="63500" y="820419"/>
                  </a:lnTo>
                </a:path>
                <a:path w="124460" h="868679">
                  <a:moveTo>
                    <a:pt x="124460" y="868679"/>
                  </a:moveTo>
                  <a:lnTo>
                    <a:pt x="124460" y="8686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09950" y="2663190"/>
              <a:ext cx="60960" cy="50800"/>
            </a:xfrm>
            <a:custGeom>
              <a:avLst/>
              <a:gdLst/>
              <a:ahLst/>
              <a:cxnLst/>
              <a:rect l="l" t="t" r="r" b="b"/>
              <a:pathLst>
                <a:path w="60960" h="50800">
                  <a:moveTo>
                    <a:pt x="30479" y="0"/>
                  </a:moveTo>
                  <a:lnTo>
                    <a:pt x="18216" y="2004"/>
                  </a:lnTo>
                  <a:lnTo>
                    <a:pt x="8572" y="7461"/>
                  </a:lnTo>
                  <a:lnTo>
                    <a:pt x="2262" y="15537"/>
                  </a:lnTo>
                  <a:lnTo>
                    <a:pt x="0" y="25400"/>
                  </a:lnTo>
                  <a:lnTo>
                    <a:pt x="2262" y="35798"/>
                  </a:lnTo>
                  <a:lnTo>
                    <a:pt x="8572" y="43815"/>
                  </a:lnTo>
                  <a:lnTo>
                    <a:pt x="18216" y="48974"/>
                  </a:lnTo>
                  <a:lnTo>
                    <a:pt x="30479" y="50800"/>
                  </a:lnTo>
                  <a:lnTo>
                    <a:pt x="42207" y="48974"/>
                  </a:lnTo>
                  <a:lnTo>
                    <a:pt x="51911" y="43815"/>
                  </a:lnTo>
                  <a:lnTo>
                    <a:pt x="58519" y="35798"/>
                  </a:lnTo>
                  <a:lnTo>
                    <a:pt x="60960" y="25400"/>
                  </a:lnTo>
                  <a:lnTo>
                    <a:pt x="58519" y="15537"/>
                  </a:lnTo>
                  <a:lnTo>
                    <a:pt x="51911" y="7461"/>
                  </a:lnTo>
                  <a:lnTo>
                    <a:pt x="42207" y="2004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09950" y="2663190"/>
              <a:ext cx="60960" cy="52069"/>
            </a:xfrm>
            <a:custGeom>
              <a:avLst/>
              <a:gdLst/>
              <a:ahLst/>
              <a:cxnLst/>
              <a:rect l="l" t="t" r="r" b="b"/>
              <a:pathLst>
                <a:path w="60960" h="52069">
                  <a:moveTo>
                    <a:pt x="30479" y="0"/>
                  </a:moveTo>
                  <a:lnTo>
                    <a:pt x="42207" y="2004"/>
                  </a:lnTo>
                  <a:lnTo>
                    <a:pt x="51911" y="7461"/>
                  </a:lnTo>
                  <a:lnTo>
                    <a:pt x="58519" y="15537"/>
                  </a:lnTo>
                  <a:lnTo>
                    <a:pt x="60960" y="25400"/>
                  </a:lnTo>
                  <a:lnTo>
                    <a:pt x="58519" y="35798"/>
                  </a:lnTo>
                  <a:lnTo>
                    <a:pt x="51911" y="43815"/>
                  </a:lnTo>
                  <a:lnTo>
                    <a:pt x="42207" y="48974"/>
                  </a:lnTo>
                  <a:lnTo>
                    <a:pt x="30479" y="50800"/>
                  </a:lnTo>
                  <a:lnTo>
                    <a:pt x="18216" y="48974"/>
                  </a:lnTo>
                  <a:lnTo>
                    <a:pt x="8572" y="43814"/>
                  </a:lnTo>
                  <a:lnTo>
                    <a:pt x="2262" y="35798"/>
                  </a:lnTo>
                  <a:lnTo>
                    <a:pt x="0" y="25400"/>
                  </a:lnTo>
                  <a:lnTo>
                    <a:pt x="2262" y="15537"/>
                  </a:lnTo>
                  <a:lnTo>
                    <a:pt x="8572" y="7461"/>
                  </a:lnTo>
                  <a:lnTo>
                    <a:pt x="18216" y="2004"/>
                  </a:lnTo>
                  <a:lnTo>
                    <a:pt x="30479" y="0"/>
                  </a:lnTo>
                  <a:close/>
                </a:path>
                <a:path w="60960" h="52069">
                  <a:moveTo>
                    <a:pt x="0" y="0"/>
                  </a:moveTo>
                  <a:lnTo>
                    <a:pt x="0" y="0"/>
                  </a:lnTo>
                </a:path>
                <a:path w="60960" h="52069">
                  <a:moveTo>
                    <a:pt x="60960" y="52070"/>
                  </a:moveTo>
                  <a:lnTo>
                    <a:pt x="60960" y="5207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16073" y="1805"/>
                  </a:lnTo>
                  <a:lnTo>
                    <a:pt x="7620" y="6826"/>
                  </a:lnTo>
                  <a:lnTo>
                    <a:pt x="2024" y="14466"/>
                  </a:lnTo>
                  <a:lnTo>
                    <a:pt x="0" y="24130"/>
                  </a:lnTo>
                  <a:lnTo>
                    <a:pt x="2024" y="33258"/>
                  </a:lnTo>
                  <a:lnTo>
                    <a:pt x="7620" y="40957"/>
                  </a:lnTo>
                  <a:lnTo>
                    <a:pt x="16073" y="46275"/>
                  </a:lnTo>
                  <a:lnTo>
                    <a:pt x="26670" y="48260"/>
                  </a:lnTo>
                  <a:lnTo>
                    <a:pt x="37464" y="46275"/>
                  </a:lnTo>
                  <a:lnTo>
                    <a:pt x="46354" y="40957"/>
                  </a:lnTo>
                  <a:lnTo>
                    <a:pt x="52387" y="33258"/>
                  </a:lnTo>
                  <a:lnTo>
                    <a:pt x="54610" y="24130"/>
                  </a:lnTo>
                  <a:lnTo>
                    <a:pt x="52387" y="14466"/>
                  </a:lnTo>
                  <a:lnTo>
                    <a:pt x="46354" y="6826"/>
                  </a:lnTo>
                  <a:lnTo>
                    <a:pt x="37464" y="1805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86200" y="3733800"/>
              <a:ext cx="54610" cy="48260"/>
            </a:xfrm>
            <a:custGeom>
              <a:avLst/>
              <a:gdLst/>
              <a:ahLst/>
              <a:cxnLst/>
              <a:rect l="l" t="t" r="r" b="b"/>
              <a:pathLst>
                <a:path w="54610" h="48260">
                  <a:moveTo>
                    <a:pt x="26670" y="0"/>
                  </a:moveTo>
                  <a:lnTo>
                    <a:pt x="37464" y="1805"/>
                  </a:lnTo>
                  <a:lnTo>
                    <a:pt x="46354" y="6826"/>
                  </a:lnTo>
                  <a:lnTo>
                    <a:pt x="52387" y="14466"/>
                  </a:lnTo>
                  <a:lnTo>
                    <a:pt x="54610" y="24130"/>
                  </a:lnTo>
                  <a:lnTo>
                    <a:pt x="52387" y="33258"/>
                  </a:lnTo>
                  <a:lnTo>
                    <a:pt x="46354" y="40957"/>
                  </a:lnTo>
                  <a:lnTo>
                    <a:pt x="37464" y="46275"/>
                  </a:lnTo>
                  <a:lnTo>
                    <a:pt x="26670" y="48260"/>
                  </a:lnTo>
                  <a:lnTo>
                    <a:pt x="16073" y="46275"/>
                  </a:lnTo>
                  <a:lnTo>
                    <a:pt x="7620" y="40957"/>
                  </a:lnTo>
                  <a:lnTo>
                    <a:pt x="2024" y="33258"/>
                  </a:lnTo>
                  <a:lnTo>
                    <a:pt x="0" y="24130"/>
                  </a:lnTo>
                  <a:lnTo>
                    <a:pt x="2024" y="14466"/>
                  </a:lnTo>
                  <a:lnTo>
                    <a:pt x="7620" y="6826"/>
                  </a:lnTo>
                  <a:lnTo>
                    <a:pt x="16073" y="1805"/>
                  </a:lnTo>
                  <a:lnTo>
                    <a:pt x="26670" y="0"/>
                  </a:lnTo>
                  <a:close/>
                </a:path>
                <a:path w="54610" h="48260">
                  <a:moveTo>
                    <a:pt x="0" y="0"/>
                  </a:moveTo>
                  <a:lnTo>
                    <a:pt x="0" y="0"/>
                  </a:lnTo>
                </a:path>
                <a:path w="54610" h="48260">
                  <a:moveTo>
                    <a:pt x="54610" y="48260"/>
                  </a:moveTo>
                  <a:lnTo>
                    <a:pt x="54610" y="4826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3327" y="3119527"/>
              <a:ext cx="69034" cy="6776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81119" y="3227883"/>
              <a:ext cx="2189480" cy="1369060"/>
            </a:xfrm>
            <a:custGeom>
              <a:avLst/>
              <a:gdLst/>
              <a:ahLst/>
              <a:cxnLst/>
              <a:rect l="l" t="t" r="r" b="b"/>
              <a:pathLst>
                <a:path w="2189479" h="1369060">
                  <a:moveTo>
                    <a:pt x="1253489" y="886916"/>
                  </a:moveTo>
                  <a:lnTo>
                    <a:pt x="1265753" y="888742"/>
                  </a:lnTo>
                  <a:lnTo>
                    <a:pt x="1275397" y="893901"/>
                  </a:lnTo>
                  <a:lnTo>
                    <a:pt x="1281707" y="901918"/>
                  </a:lnTo>
                  <a:lnTo>
                    <a:pt x="1283969" y="912316"/>
                  </a:lnTo>
                  <a:lnTo>
                    <a:pt x="1281707" y="922178"/>
                  </a:lnTo>
                  <a:lnTo>
                    <a:pt x="1275397" y="930255"/>
                  </a:lnTo>
                  <a:lnTo>
                    <a:pt x="1265753" y="935712"/>
                  </a:lnTo>
                  <a:lnTo>
                    <a:pt x="1253489" y="937716"/>
                  </a:lnTo>
                  <a:lnTo>
                    <a:pt x="1241960" y="935712"/>
                  </a:lnTo>
                  <a:lnTo>
                    <a:pt x="1232693" y="930255"/>
                  </a:lnTo>
                  <a:lnTo>
                    <a:pt x="1226522" y="922178"/>
                  </a:lnTo>
                  <a:lnTo>
                    <a:pt x="1224279" y="912316"/>
                  </a:lnTo>
                  <a:lnTo>
                    <a:pt x="1226522" y="901918"/>
                  </a:lnTo>
                  <a:lnTo>
                    <a:pt x="1232693" y="893901"/>
                  </a:lnTo>
                  <a:lnTo>
                    <a:pt x="1241960" y="888742"/>
                  </a:lnTo>
                  <a:lnTo>
                    <a:pt x="1253489" y="886916"/>
                  </a:lnTo>
                  <a:close/>
                </a:path>
                <a:path w="2189479" h="1369060">
                  <a:moveTo>
                    <a:pt x="1224279" y="886916"/>
                  </a:moveTo>
                  <a:lnTo>
                    <a:pt x="1224279" y="886916"/>
                  </a:lnTo>
                </a:path>
                <a:path w="2189479" h="1369060">
                  <a:moveTo>
                    <a:pt x="1283969" y="937716"/>
                  </a:moveTo>
                  <a:lnTo>
                    <a:pt x="1283969" y="937716"/>
                  </a:lnTo>
                </a:path>
                <a:path w="2189479" h="1369060">
                  <a:moveTo>
                    <a:pt x="25400" y="1215846"/>
                  </a:moveTo>
                  <a:lnTo>
                    <a:pt x="60463" y="1239420"/>
                  </a:lnTo>
                  <a:lnTo>
                    <a:pt x="57308" y="1248548"/>
                  </a:lnTo>
                  <a:lnTo>
                    <a:pt x="50581" y="1256248"/>
                  </a:lnTo>
                  <a:lnTo>
                    <a:pt x="40639" y="1261566"/>
                  </a:lnTo>
                  <a:lnTo>
                    <a:pt x="30301" y="1263312"/>
                  </a:lnTo>
                  <a:lnTo>
                    <a:pt x="20796" y="1261248"/>
                  </a:lnTo>
                  <a:lnTo>
                    <a:pt x="12957" y="1255851"/>
                  </a:lnTo>
                  <a:lnTo>
                    <a:pt x="7619" y="1247596"/>
                  </a:lnTo>
                  <a:lnTo>
                    <a:pt x="6826" y="1237992"/>
                  </a:lnTo>
                  <a:lnTo>
                    <a:pt x="9842" y="1228863"/>
                  </a:lnTo>
                  <a:lnTo>
                    <a:pt x="16192" y="1221164"/>
                  </a:lnTo>
                  <a:lnTo>
                    <a:pt x="25400" y="1215846"/>
                  </a:lnTo>
                  <a:close/>
                </a:path>
                <a:path w="2189479" h="1369060">
                  <a:moveTo>
                    <a:pt x="0" y="1224736"/>
                  </a:moveTo>
                  <a:lnTo>
                    <a:pt x="0" y="1224736"/>
                  </a:lnTo>
                </a:path>
                <a:path w="2189479" h="1369060">
                  <a:moveTo>
                    <a:pt x="67309" y="1252676"/>
                  </a:moveTo>
                  <a:lnTo>
                    <a:pt x="67309" y="1252676"/>
                  </a:lnTo>
                </a:path>
                <a:path w="2189479" h="1369060">
                  <a:moveTo>
                    <a:pt x="2143759" y="1726"/>
                  </a:moveTo>
                  <a:lnTo>
                    <a:pt x="2180590" y="16966"/>
                  </a:lnTo>
                  <a:lnTo>
                    <a:pt x="2181879" y="26769"/>
                  </a:lnTo>
                  <a:lnTo>
                    <a:pt x="2178526" y="36333"/>
                  </a:lnTo>
                  <a:lnTo>
                    <a:pt x="2171124" y="44469"/>
                  </a:lnTo>
                  <a:lnTo>
                    <a:pt x="2160269" y="49986"/>
                  </a:lnTo>
                  <a:lnTo>
                    <a:pt x="2148800" y="51732"/>
                  </a:lnTo>
                  <a:lnTo>
                    <a:pt x="2138044" y="49668"/>
                  </a:lnTo>
                  <a:lnTo>
                    <a:pt x="2129194" y="44271"/>
                  </a:lnTo>
                  <a:lnTo>
                    <a:pt x="2123440" y="36016"/>
                  </a:lnTo>
                  <a:lnTo>
                    <a:pt x="2122864" y="25479"/>
                  </a:lnTo>
                  <a:lnTo>
                    <a:pt x="2126456" y="15537"/>
                  </a:lnTo>
                  <a:lnTo>
                    <a:pt x="2133619" y="7262"/>
                  </a:lnTo>
                  <a:lnTo>
                    <a:pt x="2143759" y="1726"/>
                  </a:lnTo>
                  <a:close/>
                </a:path>
                <a:path w="2189479" h="1369060">
                  <a:moveTo>
                    <a:pt x="2115819" y="11886"/>
                  </a:moveTo>
                  <a:lnTo>
                    <a:pt x="2115819" y="11886"/>
                  </a:lnTo>
                </a:path>
                <a:path w="2189479" h="1369060">
                  <a:moveTo>
                    <a:pt x="2189479" y="41096"/>
                  </a:moveTo>
                  <a:lnTo>
                    <a:pt x="2189479" y="41096"/>
                  </a:lnTo>
                </a:path>
                <a:path w="2189479" h="1369060">
                  <a:moveTo>
                    <a:pt x="1436369" y="1318716"/>
                  </a:moveTo>
                  <a:lnTo>
                    <a:pt x="1448375" y="1316255"/>
                  </a:lnTo>
                  <a:lnTo>
                    <a:pt x="1459071" y="1318081"/>
                  </a:lnTo>
                  <a:lnTo>
                    <a:pt x="1467623" y="1323717"/>
                  </a:lnTo>
                  <a:lnTo>
                    <a:pt x="1473200" y="1332686"/>
                  </a:lnTo>
                  <a:lnTo>
                    <a:pt x="1473775" y="1342509"/>
                  </a:lnTo>
                  <a:lnTo>
                    <a:pt x="1470183" y="1352212"/>
                  </a:lnTo>
                  <a:lnTo>
                    <a:pt x="1463020" y="1360725"/>
                  </a:lnTo>
                  <a:lnTo>
                    <a:pt x="1452879" y="1366976"/>
                  </a:lnTo>
                  <a:lnTo>
                    <a:pt x="1440874" y="1368702"/>
                  </a:lnTo>
                  <a:lnTo>
                    <a:pt x="1430178" y="1366500"/>
                  </a:lnTo>
                  <a:lnTo>
                    <a:pt x="1421626" y="1360725"/>
                  </a:lnTo>
                  <a:lnTo>
                    <a:pt x="1416050" y="1351736"/>
                  </a:lnTo>
                  <a:lnTo>
                    <a:pt x="1414760" y="1341397"/>
                  </a:lnTo>
                  <a:lnTo>
                    <a:pt x="1418113" y="1331892"/>
                  </a:lnTo>
                  <a:lnTo>
                    <a:pt x="1425515" y="1324054"/>
                  </a:lnTo>
                  <a:lnTo>
                    <a:pt x="1436369" y="1318716"/>
                  </a:lnTo>
                  <a:close/>
                </a:path>
                <a:path w="2189479" h="1369060">
                  <a:moveTo>
                    <a:pt x="1408429" y="1327606"/>
                  </a:moveTo>
                  <a:lnTo>
                    <a:pt x="1408429" y="1327606"/>
                  </a:lnTo>
                </a:path>
                <a:path w="2189479" h="1369060">
                  <a:moveTo>
                    <a:pt x="1480819" y="1356816"/>
                  </a:moveTo>
                  <a:lnTo>
                    <a:pt x="1480819" y="1356816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24358" y="2666345"/>
              <a:ext cx="59690" cy="52069"/>
            </a:xfrm>
            <a:custGeom>
              <a:avLst/>
              <a:gdLst/>
              <a:ahLst/>
              <a:cxnLst/>
              <a:rect l="l" t="t" r="r" b="b"/>
              <a:pathLst>
                <a:path w="59689" h="52069">
                  <a:moveTo>
                    <a:pt x="33436" y="0"/>
                  </a:moveTo>
                  <a:lnTo>
                    <a:pt x="21431" y="1924"/>
                  </a:lnTo>
                  <a:lnTo>
                    <a:pt x="11112" y="7441"/>
                  </a:lnTo>
                  <a:lnTo>
                    <a:pt x="3651" y="15577"/>
                  </a:lnTo>
                  <a:lnTo>
                    <a:pt x="0" y="25142"/>
                  </a:lnTo>
                  <a:lnTo>
                    <a:pt x="1111" y="34944"/>
                  </a:lnTo>
                  <a:lnTo>
                    <a:pt x="6687" y="43934"/>
                  </a:lnTo>
                  <a:lnTo>
                    <a:pt x="15240" y="49708"/>
                  </a:lnTo>
                  <a:lnTo>
                    <a:pt x="25935" y="51911"/>
                  </a:lnTo>
                  <a:lnTo>
                    <a:pt x="37941" y="50184"/>
                  </a:lnTo>
                  <a:lnTo>
                    <a:pt x="48795" y="44112"/>
                  </a:lnTo>
                  <a:lnTo>
                    <a:pt x="56197" y="35897"/>
                  </a:lnTo>
                  <a:lnTo>
                    <a:pt x="59551" y="26253"/>
                  </a:lnTo>
                  <a:lnTo>
                    <a:pt x="58261" y="15894"/>
                  </a:lnTo>
                  <a:lnTo>
                    <a:pt x="52685" y="7104"/>
                  </a:lnTo>
                  <a:lnTo>
                    <a:pt x="44132" y="1766"/>
                  </a:lnTo>
                  <a:lnTo>
                    <a:pt x="33436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117850" y="2666345"/>
              <a:ext cx="2816860" cy="1877695"/>
            </a:xfrm>
            <a:custGeom>
              <a:avLst/>
              <a:gdLst/>
              <a:ahLst/>
              <a:cxnLst/>
              <a:rect l="l" t="t" r="r" b="b"/>
              <a:pathLst>
                <a:path w="2816860" h="1877695">
                  <a:moveTo>
                    <a:pt x="27939" y="1924"/>
                  </a:moveTo>
                  <a:lnTo>
                    <a:pt x="39945" y="0"/>
                  </a:lnTo>
                  <a:lnTo>
                    <a:pt x="50641" y="1766"/>
                  </a:lnTo>
                  <a:lnTo>
                    <a:pt x="59193" y="7104"/>
                  </a:lnTo>
                  <a:lnTo>
                    <a:pt x="64769" y="15894"/>
                  </a:lnTo>
                  <a:lnTo>
                    <a:pt x="66059" y="26253"/>
                  </a:lnTo>
                  <a:lnTo>
                    <a:pt x="62706" y="35897"/>
                  </a:lnTo>
                  <a:lnTo>
                    <a:pt x="55304" y="44112"/>
                  </a:lnTo>
                  <a:lnTo>
                    <a:pt x="44450" y="50184"/>
                  </a:lnTo>
                  <a:lnTo>
                    <a:pt x="32444" y="51911"/>
                  </a:lnTo>
                  <a:lnTo>
                    <a:pt x="21748" y="49708"/>
                  </a:lnTo>
                  <a:lnTo>
                    <a:pt x="13196" y="43934"/>
                  </a:lnTo>
                  <a:lnTo>
                    <a:pt x="7619" y="34944"/>
                  </a:lnTo>
                  <a:lnTo>
                    <a:pt x="6508" y="25142"/>
                  </a:lnTo>
                  <a:lnTo>
                    <a:pt x="10159" y="15577"/>
                  </a:lnTo>
                  <a:lnTo>
                    <a:pt x="17621" y="7441"/>
                  </a:lnTo>
                  <a:lnTo>
                    <a:pt x="27939" y="1924"/>
                  </a:lnTo>
                  <a:close/>
                </a:path>
                <a:path w="2816860" h="1877695">
                  <a:moveTo>
                    <a:pt x="0" y="12084"/>
                  </a:moveTo>
                  <a:lnTo>
                    <a:pt x="0" y="12084"/>
                  </a:lnTo>
                </a:path>
                <a:path w="2816860" h="1877695">
                  <a:moveTo>
                    <a:pt x="73660" y="40024"/>
                  </a:moveTo>
                  <a:lnTo>
                    <a:pt x="73660" y="40024"/>
                  </a:lnTo>
                </a:path>
                <a:path w="2816860" h="1877695">
                  <a:moveTo>
                    <a:pt x="1615439" y="920134"/>
                  </a:moveTo>
                  <a:lnTo>
                    <a:pt x="1627624" y="917674"/>
                  </a:lnTo>
                  <a:lnTo>
                    <a:pt x="1638617" y="919499"/>
                  </a:lnTo>
                  <a:lnTo>
                    <a:pt x="1647229" y="925135"/>
                  </a:lnTo>
                  <a:lnTo>
                    <a:pt x="1652270" y="934104"/>
                  </a:lnTo>
                  <a:lnTo>
                    <a:pt x="1653559" y="943907"/>
                  </a:lnTo>
                  <a:lnTo>
                    <a:pt x="1650206" y="953472"/>
                  </a:lnTo>
                  <a:lnTo>
                    <a:pt x="1642804" y="961608"/>
                  </a:lnTo>
                  <a:lnTo>
                    <a:pt x="1631950" y="967124"/>
                  </a:lnTo>
                  <a:lnTo>
                    <a:pt x="1620480" y="969585"/>
                  </a:lnTo>
                  <a:lnTo>
                    <a:pt x="1609725" y="967759"/>
                  </a:lnTo>
                  <a:lnTo>
                    <a:pt x="1600874" y="962124"/>
                  </a:lnTo>
                  <a:lnTo>
                    <a:pt x="1595120" y="953154"/>
                  </a:lnTo>
                  <a:lnTo>
                    <a:pt x="1594008" y="942816"/>
                  </a:lnTo>
                  <a:lnTo>
                    <a:pt x="1597659" y="933311"/>
                  </a:lnTo>
                  <a:lnTo>
                    <a:pt x="1605121" y="925472"/>
                  </a:lnTo>
                  <a:lnTo>
                    <a:pt x="1615439" y="920134"/>
                  </a:lnTo>
                  <a:close/>
                </a:path>
                <a:path w="2816860" h="1877695">
                  <a:moveTo>
                    <a:pt x="1587500" y="929024"/>
                  </a:moveTo>
                  <a:lnTo>
                    <a:pt x="1587500" y="929024"/>
                  </a:lnTo>
                </a:path>
                <a:path w="2816860" h="1877695">
                  <a:moveTo>
                    <a:pt x="1661160" y="958234"/>
                  </a:moveTo>
                  <a:lnTo>
                    <a:pt x="1661160" y="958234"/>
                  </a:lnTo>
                </a:path>
                <a:path w="2816860" h="1877695">
                  <a:moveTo>
                    <a:pt x="2772410" y="1830724"/>
                  </a:moveTo>
                  <a:lnTo>
                    <a:pt x="2783859" y="1828244"/>
                  </a:lnTo>
                  <a:lnTo>
                    <a:pt x="2794476" y="1829931"/>
                  </a:lnTo>
                  <a:lnTo>
                    <a:pt x="2802949" y="1835189"/>
                  </a:lnTo>
                  <a:lnTo>
                    <a:pt x="2807970" y="1843424"/>
                  </a:lnTo>
                  <a:lnTo>
                    <a:pt x="2809081" y="1853029"/>
                  </a:lnTo>
                  <a:lnTo>
                    <a:pt x="2805429" y="1862157"/>
                  </a:lnTo>
                  <a:lnTo>
                    <a:pt x="2797968" y="1869856"/>
                  </a:lnTo>
                  <a:lnTo>
                    <a:pt x="2787650" y="1875174"/>
                  </a:lnTo>
                  <a:lnTo>
                    <a:pt x="2775465" y="1877655"/>
                  </a:lnTo>
                  <a:lnTo>
                    <a:pt x="2764472" y="1875968"/>
                  </a:lnTo>
                  <a:lnTo>
                    <a:pt x="2755860" y="1870709"/>
                  </a:lnTo>
                  <a:lnTo>
                    <a:pt x="2750820" y="1862474"/>
                  </a:lnTo>
                  <a:lnTo>
                    <a:pt x="2750264" y="1852870"/>
                  </a:lnTo>
                  <a:lnTo>
                    <a:pt x="2753995" y="1843742"/>
                  </a:lnTo>
                  <a:lnTo>
                    <a:pt x="2761535" y="1836042"/>
                  </a:lnTo>
                  <a:lnTo>
                    <a:pt x="2772410" y="1830724"/>
                  </a:lnTo>
                  <a:close/>
                </a:path>
                <a:path w="2816860" h="1877695">
                  <a:moveTo>
                    <a:pt x="2743200" y="1839614"/>
                  </a:moveTo>
                  <a:lnTo>
                    <a:pt x="2743200" y="1839614"/>
                  </a:lnTo>
                </a:path>
                <a:path w="2816860" h="1877695">
                  <a:moveTo>
                    <a:pt x="2816860" y="1866284"/>
                  </a:moveTo>
                  <a:lnTo>
                    <a:pt x="2816860" y="186628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14754" y="3639145"/>
              <a:ext cx="59055" cy="49530"/>
            </a:xfrm>
            <a:custGeom>
              <a:avLst/>
              <a:gdLst/>
              <a:ahLst/>
              <a:cxnLst/>
              <a:rect l="l" t="t" r="r" b="b"/>
              <a:pathLst>
                <a:path w="59055" h="49529">
                  <a:moveTo>
                    <a:pt x="33595" y="0"/>
                  </a:moveTo>
                  <a:lnTo>
                    <a:pt x="22145" y="1944"/>
                  </a:lnTo>
                  <a:lnTo>
                    <a:pt x="11271" y="7262"/>
                  </a:lnTo>
                  <a:lnTo>
                    <a:pt x="3730" y="14962"/>
                  </a:lnTo>
                  <a:lnTo>
                    <a:pt x="0" y="24090"/>
                  </a:lnTo>
                  <a:lnTo>
                    <a:pt x="555" y="33694"/>
                  </a:lnTo>
                  <a:lnTo>
                    <a:pt x="6131" y="41949"/>
                  </a:lnTo>
                  <a:lnTo>
                    <a:pt x="14684" y="47347"/>
                  </a:lnTo>
                  <a:lnTo>
                    <a:pt x="25380" y="49410"/>
                  </a:lnTo>
                  <a:lnTo>
                    <a:pt x="37385" y="47664"/>
                  </a:lnTo>
                  <a:lnTo>
                    <a:pt x="47704" y="41612"/>
                  </a:lnTo>
                  <a:lnTo>
                    <a:pt x="55165" y="33535"/>
                  </a:lnTo>
                  <a:lnTo>
                    <a:pt x="58816" y="24268"/>
                  </a:lnTo>
                  <a:lnTo>
                    <a:pt x="57705" y="14644"/>
                  </a:lnTo>
                  <a:lnTo>
                    <a:pt x="52685" y="6588"/>
                  </a:lnTo>
                  <a:lnTo>
                    <a:pt x="44211" y="1627"/>
                  </a:lnTo>
                  <a:lnTo>
                    <a:pt x="33595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07689" y="3639145"/>
              <a:ext cx="73660" cy="49530"/>
            </a:xfrm>
            <a:custGeom>
              <a:avLst/>
              <a:gdLst/>
              <a:ahLst/>
              <a:cxnLst/>
              <a:rect l="l" t="t" r="r" b="b"/>
              <a:pathLst>
                <a:path w="73660" h="49529">
                  <a:moveTo>
                    <a:pt x="29210" y="1944"/>
                  </a:moveTo>
                  <a:lnTo>
                    <a:pt x="40659" y="0"/>
                  </a:lnTo>
                  <a:lnTo>
                    <a:pt x="51276" y="1627"/>
                  </a:lnTo>
                  <a:lnTo>
                    <a:pt x="59749" y="6588"/>
                  </a:lnTo>
                  <a:lnTo>
                    <a:pt x="64770" y="14644"/>
                  </a:lnTo>
                  <a:lnTo>
                    <a:pt x="65881" y="24268"/>
                  </a:lnTo>
                  <a:lnTo>
                    <a:pt x="62230" y="33535"/>
                  </a:lnTo>
                  <a:lnTo>
                    <a:pt x="54768" y="41612"/>
                  </a:lnTo>
                  <a:lnTo>
                    <a:pt x="44450" y="47664"/>
                  </a:lnTo>
                  <a:lnTo>
                    <a:pt x="32444" y="49410"/>
                  </a:lnTo>
                  <a:lnTo>
                    <a:pt x="21748" y="47347"/>
                  </a:lnTo>
                  <a:lnTo>
                    <a:pt x="13196" y="41949"/>
                  </a:lnTo>
                  <a:lnTo>
                    <a:pt x="7620" y="33694"/>
                  </a:lnTo>
                  <a:lnTo>
                    <a:pt x="7064" y="24090"/>
                  </a:lnTo>
                  <a:lnTo>
                    <a:pt x="10794" y="14962"/>
                  </a:lnTo>
                  <a:lnTo>
                    <a:pt x="18335" y="7262"/>
                  </a:lnTo>
                  <a:lnTo>
                    <a:pt x="29210" y="1944"/>
                  </a:lnTo>
                  <a:close/>
                </a:path>
                <a:path w="73660" h="49529">
                  <a:moveTo>
                    <a:pt x="0" y="10834"/>
                  </a:moveTo>
                  <a:lnTo>
                    <a:pt x="0" y="10834"/>
                  </a:lnTo>
                </a:path>
                <a:path w="73660" h="49529">
                  <a:moveTo>
                    <a:pt x="73660" y="37504"/>
                  </a:moveTo>
                  <a:lnTo>
                    <a:pt x="73660" y="37504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64610" y="3060700"/>
              <a:ext cx="53340" cy="46990"/>
            </a:xfrm>
            <a:custGeom>
              <a:avLst/>
              <a:gdLst/>
              <a:ahLst/>
              <a:cxnLst/>
              <a:rect l="l" t="t" r="r" b="b"/>
              <a:pathLst>
                <a:path w="53339" h="4698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952"/>
                  </a:lnTo>
                  <a:lnTo>
                    <a:pt x="4762" y="37306"/>
                  </a:lnTo>
                  <a:lnTo>
                    <a:pt x="12501" y="43517"/>
                  </a:lnTo>
                  <a:lnTo>
                    <a:pt x="22860" y="46989"/>
                  </a:lnTo>
                  <a:lnTo>
                    <a:pt x="33694" y="46870"/>
                  </a:lnTo>
                  <a:lnTo>
                    <a:pt x="42862" y="43179"/>
                  </a:lnTo>
                  <a:lnTo>
                    <a:pt x="49649" y="36631"/>
                  </a:lnTo>
                  <a:lnTo>
                    <a:pt x="53339" y="27939"/>
                  </a:lnTo>
                  <a:lnTo>
                    <a:pt x="52248" y="18037"/>
                  </a:lnTo>
                  <a:lnTo>
                    <a:pt x="47466" y="9683"/>
                  </a:lnTo>
                  <a:lnTo>
                    <a:pt x="39588" y="3472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60800" y="306070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89" h="46989">
                  <a:moveTo>
                    <a:pt x="57150" y="27939"/>
                  </a:moveTo>
                  <a:lnTo>
                    <a:pt x="53459" y="36631"/>
                  </a:lnTo>
                  <a:lnTo>
                    <a:pt x="46672" y="43179"/>
                  </a:lnTo>
                  <a:lnTo>
                    <a:pt x="37504" y="46870"/>
                  </a:lnTo>
                  <a:lnTo>
                    <a:pt x="26670" y="46989"/>
                  </a:lnTo>
                  <a:lnTo>
                    <a:pt x="16311" y="43517"/>
                  </a:lnTo>
                  <a:lnTo>
                    <a:pt x="8572" y="37306"/>
                  </a:lnTo>
                  <a:lnTo>
                    <a:pt x="4167" y="28952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3472"/>
                  </a:lnTo>
                  <a:lnTo>
                    <a:pt x="51276" y="9683"/>
                  </a:lnTo>
                  <a:lnTo>
                    <a:pt x="56058" y="18037"/>
                  </a:lnTo>
                  <a:lnTo>
                    <a:pt x="57150" y="27939"/>
                  </a:lnTo>
                  <a:close/>
                </a:path>
                <a:path w="59689" h="46989">
                  <a:moveTo>
                    <a:pt x="59689" y="3810"/>
                  </a:moveTo>
                  <a:lnTo>
                    <a:pt x="59689" y="3810"/>
                  </a:lnTo>
                </a:path>
                <a:path w="59689" h="4698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29177" y="5240427"/>
              <a:ext cx="69034" cy="6395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108960" y="4105850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21074" y="0"/>
                  </a:moveTo>
                  <a:lnTo>
                    <a:pt x="10794" y="3393"/>
                  </a:lnTo>
                  <a:lnTo>
                    <a:pt x="3373" y="9882"/>
                  </a:lnTo>
                  <a:lnTo>
                    <a:pt x="0" y="19109"/>
                  </a:lnTo>
                  <a:lnTo>
                    <a:pt x="595" y="28475"/>
                  </a:lnTo>
                  <a:lnTo>
                    <a:pt x="5714" y="36889"/>
                  </a:lnTo>
                  <a:lnTo>
                    <a:pt x="14644" y="43398"/>
                  </a:lnTo>
                  <a:lnTo>
                    <a:pt x="26669" y="47049"/>
                  </a:lnTo>
                  <a:lnTo>
                    <a:pt x="38437" y="46930"/>
                  </a:lnTo>
                  <a:lnTo>
                    <a:pt x="48418" y="43239"/>
                  </a:lnTo>
                  <a:lnTo>
                    <a:pt x="55780" y="36691"/>
                  </a:lnTo>
                  <a:lnTo>
                    <a:pt x="59689" y="27999"/>
                  </a:lnTo>
                  <a:lnTo>
                    <a:pt x="58380" y="18097"/>
                  </a:lnTo>
                  <a:lnTo>
                    <a:pt x="53022" y="9743"/>
                  </a:lnTo>
                  <a:lnTo>
                    <a:pt x="44330" y="3532"/>
                  </a:lnTo>
                  <a:lnTo>
                    <a:pt x="33019" y="59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105150" y="4105850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3500" y="27999"/>
                  </a:moveTo>
                  <a:lnTo>
                    <a:pt x="59590" y="36691"/>
                  </a:lnTo>
                  <a:lnTo>
                    <a:pt x="52228" y="43239"/>
                  </a:lnTo>
                  <a:lnTo>
                    <a:pt x="42247" y="46930"/>
                  </a:lnTo>
                  <a:lnTo>
                    <a:pt x="30480" y="47049"/>
                  </a:lnTo>
                  <a:lnTo>
                    <a:pt x="18454" y="43398"/>
                  </a:lnTo>
                  <a:lnTo>
                    <a:pt x="9525" y="36889"/>
                  </a:lnTo>
                  <a:lnTo>
                    <a:pt x="4405" y="28475"/>
                  </a:lnTo>
                  <a:lnTo>
                    <a:pt x="3810" y="19109"/>
                  </a:lnTo>
                  <a:lnTo>
                    <a:pt x="7183" y="9882"/>
                  </a:lnTo>
                  <a:lnTo>
                    <a:pt x="14605" y="3393"/>
                  </a:lnTo>
                  <a:lnTo>
                    <a:pt x="24884" y="0"/>
                  </a:lnTo>
                  <a:lnTo>
                    <a:pt x="36830" y="59"/>
                  </a:lnTo>
                  <a:lnTo>
                    <a:pt x="48140" y="3532"/>
                  </a:lnTo>
                  <a:lnTo>
                    <a:pt x="56832" y="9743"/>
                  </a:lnTo>
                  <a:lnTo>
                    <a:pt x="62190" y="18097"/>
                  </a:lnTo>
                  <a:lnTo>
                    <a:pt x="63500" y="27999"/>
                  </a:lnTo>
                  <a:close/>
                </a:path>
                <a:path w="67310" h="47625">
                  <a:moveTo>
                    <a:pt x="67310" y="3869"/>
                  </a:moveTo>
                  <a:lnTo>
                    <a:pt x="67310" y="3869"/>
                  </a:lnTo>
                </a:path>
                <a:path w="67310" h="47625">
                  <a:moveTo>
                    <a:pt x="0" y="43239"/>
                  </a:moveTo>
                  <a:lnTo>
                    <a:pt x="0" y="4323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40860" y="2397760"/>
              <a:ext cx="53340" cy="45720"/>
            </a:xfrm>
            <a:custGeom>
              <a:avLst/>
              <a:gdLst/>
              <a:ahLst/>
              <a:cxnLst/>
              <a:rect l="l" t="t" r="r" b="b"/>
              <a:pathLst>
                <a:path w="53339" h="45719">
                  <a:moveTo>
                    <a:pt x="29210" y="0"/>
                  </a:moveTo>
                  <a:lnTo>
                    <a:pt x="18930" y="119"/>
                  </a:lnTo>
                  <a:lnTo>
                    <a:pt x="9842" y="3810"/>
                  </a:lnTo>
                  <a:lnTo>
                    <a:pt x="3135" y="10358"/>
                  </a:lnTo>
                  <a:lnTo>
                    <a:pt x="0" y="19050"/>
                  </a:lnTo>
                  <a:lnTo>
                    <a:pt x="357" y="28396"/>
                  </a:lnTo>
                  <a:lnTo>
                    <a:pt x="4762" y="36671"/>
                  </a:lnTo>
                  <a:lnTo>
                    <a:pt x="12501" y="42802"/>
                  </a:lnTo>
                  <a:lnTo>
                    <a:pt x="22860" y="45719"/>
                  </a:lnTo>
                  <a:lnTo>
                    <a:pt x="33694" y="45600"/>
                  </a:lnTo>
                  <a:lnTo>
                    <a:pt x="42862" y="41909"/>
                  </a:lnTo>
                  <a:lnTo>
                    <a:pt x="49649" y="35361"/>
                  </a:lnTo>
                  <a:lnTo>
                    <a:pt x="53339" y="26669"/>
                  </a:lnTo>
                  <a:lnTo>
                    <a:pt x="52248" y="17323"/>
                  </a:lnTo>
                  <a:lnTo>
                    <a:pt x="47466" y="9048"/>
                  </a:lnTo>
                  <a:lnTo>
                    <a:pt x="39588" y="2917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37049" y="2397760"/>
              <a:ext cx="60960" cy="45720"/>
            </a:xfrm>
            <a:custGeom>
              <a:avLst/>
              <a:gdLst/>
              <a:ahLst/>
              <a:cxnLst/>
              <a:rect l="l" t="t" r="r" b="b"/>
              <a:pathLst>
                <a:path w="60960" h="45719">
                  <a:moveTo>
                    <a:pt x="57150" y="26669"/>
                  </a:moveTo>
                  <a:lnTo>
                    <a:pt x="53459" y="35361"/>
                  </a:lnTo>
                  <a:lnTo>
                    <a:pt x="46672" y="41909"/>
                  </a:lnTo>
                  <a:lnTo>
                    <a:pt x="37504" y="45600"/>
                  </a:lnTo>
                  <a:lnTo>
                    <a:pt x="26670" y="45719"/>
                  </a:lnTo>
                  <a:lnTo>
                    <a:pt x="16311" y="42802"/>
                  </a:lnTo>
                  <a:lnTo>
                    <a:pt x="8572" y="36671"/>
                  </a:lnTo>
                  <a:lnTo>
                    <a:pt x="4167" y="28396"/>
                  </a:lnTo>
                  <a:lnTo>
                    <a:pt x="3810" y="19050"/>
                  </a:lnTo>
                  <a:lnTo>
                    <a:pt x="6945" y="10358"/>
                  </a:lnTo>
                  <a:lnTo>
                    <a:pt x="13652" y="3810"/>
                  </a:lnTo>
                  <a:lnTo>
                    <a:pt x="22740" y="119"/>
                  </a:lnTo>
                  <a:lnTo>
                    <a:pt x="33020" y="0"/>
                  </a:lnTo>
                  <a:lnTo>
                    <a:pt x="43398" y="2917"/>
                  </a:lnTo>
                  <a:lnTo>
                    <a:pt x="51276" y="9048"/>
                  </a:lnTo>
                  <a:lnTo>
                    <a:pt x="56058" y="17323"/>
                  </a:lnTo>
                  <a:lnTo>
                    <a:pt x="57150" y="26669"/>
                  </a:lnTo>
                  <a:close/>
                </a:path>
                <a:path w="60960" h="45719">
                  <a:moveTo>
                    <a:pt x="60960" y="2539"/>
                  </a:moveTo>
                  <a:lnTo>
                    <a:pt x="60960" y="2539"/>
                  </a:lnTo>
                </a:path>
                <a:path w="60960" h="45719">
                  <a:moveTo>
                    <a:pt x="0" y="43179"/>
                  </a:moveTo>
                  <a:lnTo>
                    <a:pt x="0" y="431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8847" y="4140607"/>
              <a:ext cx="69034" cy="6649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63719" y="3368040"/>
              <a:ext cx="1310640" cy="762000"/>
            </a:xfrm>
            <a:custGeom>
              <a:avLst/>
              <a:gdLst/>
              <a:ahLst/>
              <a:cxnLst/>
              <a:rect l="l" t="t" r="r" b="b"/>
              <a:pathLst>
                <a:path w="1310639" h="762000">
                  <a:moveTo>
                    <a:pt x="57150" y="742950"/>
                  </a:moveTo>
                  <a:lnTo>
                    <a:pt x="53994" y="751641"/>
                  </a:lnTo>
                  <a:lnTo>
                    <a:pt x="47148" y="758189"/>
                  </a:lnTo>
                  <a:lnTo>
                    <a:pt x="37683" y="761880"/>
                  </a:lnTo>
                  <a:lnTo>
                    <a:pt x="26669" y="762000"/>
                  </a:lnTo>
                  <a:lnTo>
                    <a:pt x="16847" y="758527"/>
                  </a:lnTo>
                  <a:lnTo>
                    <a:pt x="9048" y="752316"/>
                  </a:lnTo>
                  <a:lnTo>
                    <a:pt x="4345" y="743962"/>
                  </a:lnTo>
                  <a:lnTo>
                    <a:pt x="3809" y="734060"/>
                  </a:lnTo>
                  <a:lnTo>
                    <a:pt x="6965" y="725368"/>
                  </a:lnTo>
                  <a:lnTo>
                    <a:pt x="13811" y="718820"/>
                  </a:lnTo>
                  <a:lnTo>
                    <a:pt x="23276" y="715129"/>
                  </a:lnTo>
                  <a:lnTo>
                    <a:pt x="34289" y="715010"/>
                  </a:lnTo>
                  <a:lnTo>
                    <a:pt x="44112" y="718482"/>
                  </a:lnTo>
                  <a:lnTo>
                    <a:pt x="51911" y="724693"/>
                  </a:lnTo>
                  <a:lnTo>
                    <a:pt x="56614" y="733047"/>
                  </a:lnTo>
                  <a:lnTo>
                    <a:pt x="57150" y="742950"/>
                  </a:lnTo>
                  <a:close/>
                </a:path>
                <a:path w="1310639" h="762000">
                  <a:moveTo>
                    <a:pt x="60959" y="718820"/>
                  </a:moveTo>
                  <a:lnTo>
                    <a:pt x="60959" y="718820"/>
                  </a:lnTo>
                </a:path>
                <a:path w="1310639" h="762000">
                  <a:moveTo>
                    <a:pt x="0" y="758190"/>
                  </a:moveTo>
                  <a:lnTo>
                    <a:pt x="0" y="758190"/>
                  </a:lnTo>
                </a:path>
                <a:path w="1310639" h="762000">
                  <a:moveTo>
                    <a:pt x="1306829" y="27939"/>
                  </a:moveTo>
                  <a:lnTo>
                    <a:pt x="1303139" y="36651"/>
                  </a:lnTo>
                  <a:lnTo>
                    <a:pt x="1296352" y="43338"/>
                  </a:lnTo>
                  <a:lnTo>
                    <a:pt x="1287184" y="47406"/>
                  </a:lnTo>
                  <a:lnTo>
                    <a:pt x="1276350" y="48260"/>
                  </a:lnTo>
                  <a:lnTo>
                    <a:pt x="1265991" y="44608"/>
                  </a:lnTo>
                  <a:lnTo>
                    <a:pt x="1258252" y="38100"/>
                  </a:lnTo>
                  <a:lnTo>
                    <a:pt x="1253847" y="29686"/>
                  </a:lnTo>
                  <a:lnTo>
                    <a:pt x="1253489" y="20320"/>
                  </a:lnTo>
                  <a:lnTo>
                    <a:pt x="1256645" y="11072"/>
                  </a:lnTo>
                  <a:lnTo>
                    <a:pt x="1263491" y="4444"/>
                  </a:lnTo>
                  <a:lnTo>
                    <a:pt x="1272956" y="674"/>
                  </a:lnTo>
                  <a:lnTo>
                    <a:pt x="1283969" y="0"/>
                  </a:lnTo>
                  <a:lnTo>
                    <a:pt x="1293792" y="3472"/>
                  </a:lnTo>
                  <a:lnTo>
                    <a:pt x="1301591" y="9683"/>
                  </a:lnTo>
                  <a:lnTo>
                    <a:pt x="1306294" y="18037"/>
                  </a:lnTo>
                  <a:lnTo>
                    <a:pt x="1306829" y="27939"/>
                  </a:lnTo>
                  <a:close/>
                </a:path>
                <a:path w="1310639" h="762000">
                  <a:moveTo>
                    <a:pt x="1310639" y="3810"/>
                  </a:moveTo>
                  <a:lnTo>
                    <a:pt x="1310639" y="3810"/>
                  </a:lnTo>
                </a:path>
                <a:path w="1310639" h="762000">
                  <a:moveTo>
                    <a:pt x="1249679" y="44450"/>
                  </a:moveTo>
                  <a:lnTo>
                    <a:pt x="1249679" y="4445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81019" y="2353250"/>
              <a:ext cx="60960" cy="47625"/>
            </a:xfrm>
            <a:custGeom>
              <a:avLst/>
              <a:gdLst/>
              <a:ahLst/>
              <a:cxnLst/>
              <a:rect l="l" t="t" r="r" b="b"/>
              <a:pathLst>
                <a:path w="60960" h="47625">
                  <a:moveTo>
                    <a:pt x="21788" y="0"/>
                  </a:moveTo>
                  <a:lnTo>
                    <a:pt x="11430" y="3393"/>
                  </a:lnTo>
                  <a:lnTo>
                    <a:pt x="3929" y="9882"/>
                  </a:lnTo>
                  <a:lnTo>
                    <a:pt x="0" y="19109"/>
                  </a:lnTo>
                  <a:lnTo>
                    <a:pt x="1309" y="28475"/>
                  </a:lnTo>
                  <a:lnTo>
                    <a:pt x="6667" y="36889"/>
                  </a:lnTo>
                  <a:lnTo>
                    <a:pt x="15359" y="43398"/>
                  </a:lnTo>
                  <a:lnTo>
                    <a:pt x="26669" y="47049"/>
                  </a:lnTo>
                  <a:lnTo>
                    <a:pt x="38635" y="46930"/>
                  </a:lnTo>
                  <a:lnTo>
                    <a:pt x="49053" y="43239"/>
                  </a:lnTo>
                  <a:lnTo>
                    <a:pt x="56852" y="36691"/>
                  </a:lnTo>
                  <a:lnTo>
                    <a:pt x="60960" y="27999"/>
                  </a:lnTo>
                  <a:lnTo>
                    <a:pt x="59650" y="17918"/>
                  </a:lnTo>
                  <a:lnTo>
                    <a:pt x="54292" y="9267"/>
                  </a:lnTo>
                  <a:lnTo>
                    <a:pt x="45600" y="2996"/>
                  </a:lnTo>
                  <a:lnTo>
                    <a:pt x="34290" y="59"/>
                  </a:lnTo>
                  <a:lnTo>
                    <a:pt x="21788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77210" y="2353250"/>
              <a:ext cx="2237740" cy="2421255"/>
            </a:xfrm>
            <a:custGeom>
              <a:avLst/>
              <a:gdLst/>
              <a:ahLst/>
              <a:cxnLst/>
              <a:rect l="l" t="t" r="r" b="b"/>
              <a:pathLst>
                <a:path w="2237740" h="2421254">
                  <a:moveTo>
                    <a:pt x="64769" y="27999"/>
                  </a:moveTo>
                  <a:lnTo>
                    <a:pt x="60662" y="36691"/>
                  </a:lnTo>
                  <a:lnTo>
                    <a:pt x="52863" y="43239"/>
                  </a:lnTo>
                  <a:lnTo>
                    <a:pt x="42445" y="46930"/>
                  </a:lnTo>
                  <a:lnTo>
                    <a:pt x="30479" y="47049"/>
                  </a:lnTo>
                  <a:lnTo>
                    <a:pt x="19169" y="43398"/>
                  </a:lnTo>
                  <a:lnTo>
                    <a:pt x="10477" y="36889"/>
                  </a:lnTo>
                  <a:lnTo>
                    <a:pt x="5119" y="28475"/>
                  </a:lnTo>
                  <a:lnTo>
                    <a:pt x="3809" y="19109"/>
                  </a:lnTo>
                  <a:lnTo>
                    <a:pt x="7739" y="9882"/>
                  </a:lnTo>
                  <a:lnTo>
                    <a:pt x="15240" y="3393"/>
                  </a:lnTo>
                  <a:lnTo>
                    <a:pt x="25598" y="0"/>
                  </a:lnTo>
                  <a:lnTo>
                    <a:pt x="38100" y="59"/>
                  </a:lnTo>
                  <a:lnTo>
                    <a:pt x="49410" y="2996"/>
                  </a:lnTo>
                  <a:lnTo>
                    <a:pt x="58102" y="9267"/>
                  </a:lnTo>
                  <a:lnTo>
                    <a:pt x="63460" y="17918"/>
                  </a:lnTo>
                  <a:lnTo>
                    <a:pt x="64769" y="27999"/>
                  </a:lnTo>
                  <a:close/>
                </a:path>
                <a:path w="2237740" h="2421254">
                  <a:moveTo>
                    <a:pt x="67309" y="3869"/>
                  </a:moveTo>
                  <a:lnTo>
                    <a:pt x="67309" y="3869"/>
                  </a:lnTo>
                </a:path>
                <a:path w="2237740" h="2421254">
                  <a:moveTo>
                    <a:pt x="0" y="43239"/>
                  </a:moveTo>
                  <a:lnTo>
                    <a:pt x="0" y="43239"/>
                  </a:lnTo>
                </a:path>
                <a:path w="2237740" h="2421254">
                  <a:moveTo>
                    <a:pt x="2233929" y="951289"/>
                  </a:moveTo>
                  <a:lnTo>
                    <a:pt x="2230794" y="959981"/>
                  </a:lnTo>
                  <a:lnTo>
                    <a:pt x="2224087" y="966529"/>
                  </a:lnTo>
                  <a:lnTo>
                    <a:pt x="2214999" y="970220"/>
                  </a:lnTo>
                  <a:lnTo>
                    <a:pt x="2204719" y="970339"/>
                  </a:lnTo>
                  <a:lnTo>
                    <a:pt x="2194341" y="966866"/>
                  </a:lnTo>
                  <a:lnTo>
                    <a:pt x="2186463" y="960655"/>
                  </a:lnTo>
                  <a:lnTo>
                    <a:pt x="2181681" y="952301"/>
                  </a:lnTo>
                  <a:lnTo>
                    <a:pt x="2180590" y="942399"/>
                  </a:lnTo>
                  <a:lnTo>
                    <a:pt x="2184280" y="933707"/>
                  </a:lnTo>
                  <a:lnTo>
                    <a:pt x="2191067" y="927159"/>
                  </a:lnTo>
                  <a:lnTo>
                    <a:pt x="2200235" y="923468"/>
                  </a:lnTo>
                  <a:lnTo>
                    <a:pt x="2211069" y="923349"/>
                  </a:lnTo>
                  <a:lnTo>
                    <a:pt x="2221428" y="926822"/>
                  </a:lnTo>
                  <a:lnTo>
                    <a:pt x="2229167" y="933033"/>
                  </a:lnTo>
                  <a:lnTo>
                    <a:pt x="2233572" y="941387"/>
                  </a:lnTo>
                  <a:lnTo>
                    <a:pt x="2233929" y="951289"/>
                  </a:lnTo>
                  <a:close/>
                </a:path>
                <a:path w="2237740" h="2421254">
                  <a:moveTo>
                    <a:pt x="2237740" y="927159"/>
                  </a:moveTo>
                  <a:lnTo>
                    <a:pt x="2237740" y="927159"/>
                  </a:lnTo>
                </a:path>
                <a:path w="2237740" h="2421254">
                  <a:moveTo>
                    <a:pt x="2176779" y="966529"/>
                  </a:moveTo>
                  <a:lnTo>
                    <a:pt x="2176779" y="966529"/>
                  </a:lnTo>
                </a:path>
                <a:path w="2237740" h="2421254">
                  <a:moveTo>
                    <a:pt x="2095500" y="2395279"/>
                  </a:moveTo>
                  <a:lnTo>
                    <a:pt x="2092344" y="2406570"/>
                  </a:lnTo>
                  <a:lnTo>
                    <a:pt x="2085498" y="2415123"/>
                  </a:lnTo>
                  <a:lnTo>
                    <a:pt x="2076033" y="2420104"/>
                  </a:lnTo>
                  <a:lnTo>
                    <a:pt x="2065019" y="2420679"/>
                  </a:lnTo>
                  <a:lnTo>
                    <a:pt x="2054661" y="2417306"/>
                  </a:lnTo>
                  <a:lnTo>
                    <a:pt x="2046922" y="2409884"/>
                  </a:lnTo>
                  <a:lnTo>
                    <a:pt x="2042517" y="2399605"/>
                  </a:lnTo>
                  <a:lnTo>
                    <a:pt x="2042160" y="2387659"/>
                  </a:lnTo>
                  <a:lnTo>
                    <a:pt x="2046049" y="2376566"/>
                  </a:lnTo>
                  <a:lnTo>
                    <a:pt x="2053272" y="2368450"/>
                  </a:lnTo>
                  <a:lnTo>
                    <a:pt x="2062876" y="2363906"/>
                  </a:lnTo>
                  <a:lnTo>
                    <a:pt x="2073910" y="2363529"/>
                  </a:lnTo>
                  <a:lnTo>
                    <a:pt x="2083534" y="2366704"/>
                  </a:lnTo>
                  <a:lnTo>
                    <a:pt x="2090896" y="2373689"/>
                  </a:lnTo>
                  <a:lnTo>
                    <a:pt x="2095162" y="2383532"/>
                  </a:lnTo>
                  <a:lnTo>
                    <a:pt x="2095500" y="2395279"/>
                  </a:lnTo>
                  <a:close/>
                </a:path>
                <a:path w="2237740" h="2421254">
                  <a:moveTo>
                    <a:pt x="2100579" y="2367339"/>
                  </a:moveTo>
                  <a:lnTo>
                    <a:pt x="2100579" y="2367339"/>
                  </a:lnTo>
                </a:path>
                <a:path w="2237740" h="2421254">
                  <a:moveTo>
                    <a:pt x="2038350" y="2416869"/>
                  </a:moveTo>
                  <a:lnTo>
                    <a:pt x="2038350" y="241686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2907" y="3524657"/>
              <a:ext cx="69034" cy="7919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43399" y="4872989"/>
              <a:ext cx="358140" cy="436880"/>
            </a:xfrm>
            <a:custGeom>
              <a:avLst/>
              <a:gdLst/>
              <a:ahLst/>
              <a:cxnLst/>
              <a:rect l="l" t="t" r="r" b="b"/>
              <a:pathLst>
                <a:path w="358139" h="436879">
                  <a:moveTo>
                    <a:pt x="358139" y="403860"/>
                  </a:moveTo>
                  <a:lnTo>
                    <a:pt x="325516" y="431879"/>
                  </a:lnTo>
                  <a:lnTo>
                    <a:pt x="315912" y="428625"/>
                  </a:lnTo>
                  <a:lnTo>
                    <a:pt x="308689" y="422513"/>
                  </a:lnTo>
                  <a:lnTo>
                    <a:pt x="304800" y="414020"/>
                  </a:lnTo>
                  <a:lnTo>
                    <a:pt x="305692" y="404098"/>
                  </a:lnTo>
                  <a:lnTo>
                    <a:pt x="310038" y="395605"/>
                  </a:lnTo>
                  <a:lnTo>
                    <a:pt x="317480" y="389016"/>
                  </a:lnTo>
                  <a:lnTo>
                    <a:pt x="327660" y="384810"/>
                  </a:lnTo>
                  <a:lnTo>
                    <a:pt x="338494" y="384929"/>
                  </a:lnTo>
                  <a:lnTo>
                    <a:pt x="347662" y="388620"/>
                  </a:lnTo>
                  <a:lnTo>
                    <a:pt x="354449" y="395168"/>
                  </a:lnTo>
                  <a:lnTo>
                    <a:pt x="358139" y="403860"/>
                  </a:lnTo>
                  <a:close/>
                </a:path>
                <a:path w="358139" h="436879">
                  <a:moveTo>
                    <a:pt x="354329" y="381000"/>
                  </a:moveTo>
                  <a:lnTo>
                    <a:pt x="354329" y="381000"/>
                  </a:lnTo>
                </a:path>
                <a:path w="358139" h="436879">
                  <a:moveTo>
                    <a:pt x="308610" y="436880"/>
                  </a:moveTo>
                  <a:lnTo>
                    <a:pt x="308610" y="436880"/>
                  </a:lnTo>
                </a:path>
                <a:path w="358139" h="436879">
                  <a:moveTo>
                    <a:pt x="53339" y="22860"/>
                  </a:moveTo>
                  <a:lnTo>
                    <a:pt x="20716" y="50879"/>
                  </a:lnTo>
                  <a:lnTo>
                    <a:pt x="11112" y="47625"/>
                  </a:lnTo>
                  <a:lnTo>
                    <a:pt x="3889" y="41513"/>
                  </a:lnTo>
                  <a:lnTo>
                    <a:pt x="0" y="33020"/>
                  </a:lnTo>
                  <a:lnTo>
                    <a:pt x="892" y="23098"/>
                  </a:lnTo>
                  <a:lnTo>
                    <a:pt x="5238" y="14605"/>
                  </a:lnTo>
                  <a:lnTo>
                    <a:pt x="12680" y="8016"/>
                  </a:lnTo>
                  <a:lnTo>
                    <a:pt x="22860" y="3810"/>
                  </a:lnTo>
                  <a:lnTo>
                    <a:pt x="33158" y="3929"/>
                  </a:lnTo>
                  <a:lnTo>
                    <a:pt x="42386" y="7620"/>
                  </a:lnTo>
                  <a:lnTo>
                    <a:pt x="49470" y="14168"/>
                  </a:lnTo>
                  <a:lnTo>
                    <a:pt x="53339" y="22860"/>
                  </a:lnTo>
                  <a:close/>
                </a:path>
                <a:path w="358139" h="436879">
                  <a:moveTo>
                    <a:pt x="49529" y="0"/>
                  </a:moveTo>
                  <a:lnTo>
                    <a:pt x="49529" y="0"/>
                  </a:lnTo>
                </a:path>
                <a:path w="358139" h="436879">
                  <a:moveTo>
                    <a:pt x="3810" y="55880"/>
                  </a:moveTo>
                  <a:lnTo>
                    <a:pt x="3810" y="5588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19400" y="3733800"/>
              <a:ext cx="53340" cy="58419"/>
            </a:xfrm>
            <a:custGeom>
              <a:avLst/>
              <a:gdLst/>
              <a:ahLst/>
              <a:cxnLst/>
              <a:rect l="l" t="t" r="r" b="b"/>
              <a:pathLst>
                <a:path w="53339" h="58420">
                  <a:moveTo>
                    <a:pt x="21589" y="0"/>
                  </a:moveTo>
                  <a:lnTo>
                    <a:pt x="11430" y="4107"/>
                  </a:lnTo>
                  <a:lnTo>
                    <a:pt x="4127" y="11906"/>
                  </a:lnTo>
                  <a:lnTo>
                    <a:pt x="158" y="22324"/>
                  </a:lnTo>
                  <a:lnTo>
                    <a:pt x="0" y="34289"/>
                  </a:lnTo>
                  <a:lnTo>
                    <a:pt x="3889" y="44846"/>
                  </a:lnTo>
                  <a:lnTo>
                    <a:pt x="11112" y="53022"/>
                  </a:lnTo>
                  <a:lnTo>
                    <a:pt x="20716" y="57864"/>
                  </a:lnTo>
                  <a:lnTo>
                    <a:pt x="31750" y="58419"/>
                  </a:lnTo>
                  <a:lnTo>
                    <a:pt x="41910" y="53776"/>
                  </a:lnTo>
                  <a:lnTo>
                    <a:pt x="49212" y="46037"/>
                  </a:lnTo>
                  <a:lnTo>
                    <a:pt x="53181" y="35917"/>
                  </a:lnTo>
                  <a:lnTo>
                    <a:pt x="53339" y="24130"/>
                  </a:lnTo>
                  <a:lnTo>
                    <a:pt x="48914" y="13037"/>
                  </a:lnTo>
                  <a:lnTo>
                    <a:pt x="41751" y="4921"/>
                  </a:lnTo>
                  <a:lnTo>
                    <a:pt x="32444" y="377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819400" y="37287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79">
                  <a:moveTo>
                    <a:pt x="53339" y="29209"/>
                  </a:moveTo>
                  <a:lnTo>
                    <a:pt x="53181" y="40997"/>
                  </a:lnTo>
                  <a:lnTo>
                    <a:pt x="49212" y="51117"/>
                  </a:lnTo>
                  <a:lnTo>
                    <a:pt x="41910" y="58856"/>
                  </a:lnTo>
                  <a:lnTo>
                    <a:pt x="31750" y="63499"/>
                  </a:lnTo>
                  <a:lnTo>
                    <a:pt x="20716" y="62944"/>
                  </a:lnTo>
                  <a:lnTo>
                    <a:pt x="11112" y="58102"/>
                  </a:lnTo>
                  <a:lnTo>
                    <a:pt x="3889" y="49926"/>
                  </a:lnTo>
                  <a:lnTo>
                    <a:pt x="0" y="39369"/>
                  </a:lnTo>
                  <a:lnTo>
                    <a:pt x="158" y="27404"/>
                  </a:lnTo>
                  <a:lnTo>
                    <a:pt x="4127" y="16986"/>
                  </a:lnTo>
                  <a:lnTo>
                    <a:pt x="11430" y="9187"/>
                  </a:lnTo>
                  <a:lnTo>
                    <a:pt x="21589" y="5079"/>
                  </a:lnTo>
                  <a:lnTo>
                    <a:pt x="32444" y="5457"/>
                  </a:lnTo>
                  <a:lnTo>
                    <a:pt x="41751" y="10001"/>
                  </a:lnTo>
                  <a:lnTo>
                    <a:pt x="48914" y="18117"/>
                  </a:lnTo>
                  <a:lnTo>
                    <a:pt x="53339" y="29209"/>
                  </a:lnTo>
                  <a:close/>
                </a:path>
                <a:path w="53339" h="68579">
                  <a:moveTo>
                    <a:pt x="48260" y="0"/>
                  </a:moveTo>
                  <a:lnTo>
                    <a:pt x="48260" y="0"/>
                  </a:lnTo>
                </a:path>
                <a:path w="53339" h="68579">
                  <a:moveTo>
                    <a:pt x="5080" y="68579"/>
                  </a:moveTo>
                  <a:lnTo>
                    <a:pt x="5080" y="68579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712210" y="2778700"/>
              <a:ext cx="52069" cy="50165"/>
            </a:xfrm>
            <a:custGeom>
              <a:avLst/>
              <a:gdLst/>
              <a:ahLst/>
              <a:cxnLst/>
              <a:rect l="l" t="t" r="r" b="b"/>
              <a:pathLst>
                <a:path w="52070" h="50164">
                  <a:moveTo>
                    <a:pt x="32424" y="0"/>
                  </a:moveTo>
                  <a:lnTo>
                    <a:pt x="0" y="29269"/>
                  </a:lnTo>
                  <a:lnTo>
                    <a:pt x="3690" y="38695"/>
                  </a:lnTo>
                  <a:lnTo>
                    <a:pt x="10477" y="45620"/>
                  </a:lnTo>
                  <a:lnTo>
                    <a:pt x="19645" y="49450"/>
                  </a:lnTo>
                  <a:lnTo>
                    <a:pt x="30479" y="49589"/>
                  </a:lnTo>
                  <a:lnTo>
                    <a:pt x="40639" y="45898"/>
                  </a:lnTo>
                  <a:lnTo>
                    <a:pt x="47942" y="39112"/>
                  </a:lnTo>
                  <a:lnTo>
                    <a:pt x="51911" y="29944"/>
                  </a:lnTo>
                  <a:lnTo>
                    <a:pt x="52069" y="19109"/>
                  </a:lnTo>
                  <a:lnTo>
                    <a:pt x="48379" y="9882"/>
                  </a:lnTo>
                  <a:lnTo>
                    <a:pt x="41592" y="3393"/>
                  </a:lnTo>
                  <a:lnTo>
                    <a:pt x="32424" y="0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12210" y="2773680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52069" y="24130"/>
                  </a:moveTo>
                  <a:lnTo>
                    <a:pt x="51911" y="34964"/>
                  </a:lnTo>
                  <a:lnTo>
                    <a:pt x="47942" y="44132"/>
                  </a:lnTo>
                  <a:lnTo>
                    <a:pt x="40639" y="50919"/>
                  </a:lnTo>
                  <a:lnTo>
                    <a:pt x="30479" y="54610"/>
                  </a:lnTo>
                  <a:lnTo>
                    <a:pt x="19645" y="54471"/>
                  </a:lnTo>
                  <a:lnTo>
                    <a:pt x="10477" y="50641"/>
                  </a:lnTo>
                  <a:lnTo>
                    <a:pt x="3690" y="43715"/>
                  </a:lnTo>
                  <a:lnTo>
                    <a:pt x="0" y="34290"/>
                  </a:lnTo>
                  <a:lnTo>
                    <a:pt x="158" y="24189"/>
                  </a:lnTo>
                  <a:lnTo>
                    <a:pt x="4127" y="15398"/>
                  </a:lnTo>
                  <a:lnTo>
                    <a:pt x="11429" y="8751"/>
                  </a:lnTo>
                  <a:lnTo>
                    <a:pt x="21589" y="5080"/>
                  </a:lnTo>
                  <a:lnTo>
                    <a:pt x="32424" y="5020"/>
                  </a:lnTo>
                  <a:lnTo>
                    <a:pt x="41592" y="8413"/>
                  </a:lnTo>
                  <a:lnTo>
                    <a:pt x="48379" y="14902"/>
                  </a:lnTo>
                  <a:lnTo>
                    <a:pt x="52069" y="24130"/>
                  </a:lnTo>
                  <a:close/>
                </a:path>
                <a:path w="52070" h="59689">
                  <a:moveTo>
                    <a:pt x="48260" y="0"/>
                  </a:moveTo>
                  <a:lnTo>
                    <a:pt x="48260" y="0"/>
                  </a:lnTo>
                </a:path>
                <a:path w="52070" h="59689">
                  <a:moveTo>
                    <a:pt x="3810" y="59690"/>
                  </a:moveTo>
                  <a:lnTo>
                    <a:pt x="3810" y="59690"/>
                  </a:lnTo>
                </a:path>
              </a:pathLst>
            </a:custGeom>
            <a:ln w="9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617" y="4363734"/>
              <a:ext cx="67923" cy="6093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98497" y="3072537"/>
              <a:ext cx="69193" cy="7919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1057" y="5042307"/>
              <a:ext cx="69034" cy="7411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5037" y="4751477"/>
              <a:ext cx="67764" cy="6528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5680709" y="1701730"/>
            <a:ext cx="3128010" cy="376110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5080" marR="320675" indent="-1262380">
              <a:lnSpc>
                <a:spcPts val="2400"/>
              </a:lnSpc>
              <a:spcBef>
                <a:spcPts val="250"/>
              </a:spcBef>
            </a:pPr>
            <a:r>
              <a:rPr sz="2050" b="1" i="1" spc="229" dirty="0">
                <a:latin typeface="Gill Sans MT"/>
                <a:cs typeface="Gill Sans MT"/>
              </a:rPr>
              <a:t>f</a:t>
            </a:r>
            <a:r>
              <a:rPr sz="2050" i="1" spc="229" dirty="0">
                <a:latin typeface="Gill Sans MT"/>
                <a:cs typeface="Gill Sans MT"/>
              </a:rPr>
              <a:t>(</a:t>
            </a:r>
            <a:r>
              <a:rPr sz="2050" b="1" i="1" spc="229" dirty="0">
                <a:latin typeface="Gill Sans MT"/>
                <a:cs typeface="Gill Sans MT"/>
              </a:rPr>
              <a:t>x</a:t>
            </a:r>
            <a:r>
              <a:rPr sz="2050" i="1" spc="229" dirty="0">
                <a:latin typeface="Gill Sans MT"/>
                <a:cs typeface="Gill Sans MT"/>
              </a:rPr>
              <a:t>,</a:t>
            </a:r>
            <a:r>
              <a:rPr sz="2050" b="1" i="1" spc="229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i="1" spc="229" dirty="0">
                <a:solidFill>
                  <a:srgbClr val="00CC00"/>
                </a:solidFill>
                <a:latin typeface="Gill Sans MT"/>
                <a:cs typeface="Gill Sans MT"/>
              </a:rPr>
              <a:t>,b</a:t>
            </a:r>
            <a:r>
              <a:rPr sz="2050" i="1" spc="229" dirty="0">
                <a:latin typeface="Gill Sans MT"/>
                <a:cs typeface="Gill Sans MT"/>
              </a:rPr>
              <a:t>)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475" dirty="0">
                <a:latin typeface="Gill Sans MT"/>
                <a:cs typeface="Gill Sans MT"/>
              </a:rPr>
              <a:t>=</a:t>
            </a:r>
            <a:r>
              <a:rPr sz="2050" i="1" spc="50" dirty="0">
                <a:latin typeface="Gill Sans MT"/>
                <a:cs typeface="Gill Sans MT"/>
              </a:rPr>
              <a:t> </a:t>
            </a:r>
            <a:r>
              <a:rPr sz="2050" i="1" spc="275" dirty="0">
                <a:latin typeface="Gill Sans MT"/>
                <a:cs typeface="Gill Sans MT"/>
              </a:rPr>
              <a:t>sign(</a:t>
            </a:r>
            <a:r>
              <a:rPr sz="2050" b="1" i="1" spc="275" dirty="0">
                <a:solidFill>
                  <a:srgbClr val="00CC00"/>
                </a:solidFill>
                <a:latin typeface="Gill Sans MT"/>
                <a:cs typeface="Gill Sans MT"/>
              </a:rPr>
              <a:t>w</a:t>
            </a:r>
            <a:r>
              <a:rPr sz="2050" b="1" i="1" spc="275" dirty="0">
                <a:latin typeface="Gill Sans MT"/>
                <a:cs typeface="Gill Sans MT"/>
              </a:rPr>
              <a:t>.</a:t>
            </a:r>
            <a:r>
              <a:rPr sz="2050" b="1" i="1" spc="105" dirty="0">
                <a:latin typeface="Gill Sans MT"/>
                <a:cs typeface="Gill Sans MT"/>
              </a:rPr>
              <a:t> </a:t>
            </a:r>
            <a:r>
              <a:rPr sz="2050" b="1" i="1" spc="200" dirty="0">
                <a:latin typeface="Gill Sans MT"/>
                <a:cs typeface="Gill Sans MT"/>
              </a:rPr>
              <a:t>x</a:t>
            </a:r>
            <a:r>
              <a:rPr sz="2050" b="1" i="1" spc="60" dirty="0">
                <a:latin typeface="Gill Sans MT"/>
                <a:cs typeface="Gill Sans MT"/>
              </a:rPr>
              <a:t> </a:t>
            </a:r>
            <a:r>
              <a:rPr sz="2050" i="1" spc="204" dirty="0">
                <a:latin typeface="Gill Sans MT"/>
                <a:cs typeface="Gill Sans MT"/>
              </a:rPr>
              <a:t>-  </a:t>
            </a:r>
            <a:r>
              <a:rPr sz="2050" i="1" spc="245" dirty="0">
                <a:solidFill>
                  <a:srgbClr val="00CC00"/>
                </a:solidFill>
                <a:latin typeface="Gill Sans MT"/>
                <a:cs typeface="Gill Sans MT"/>
              </a:rPr>
              <a:t>b</a:t>
            </a:r>
            <a:r>
              <a:rPr sz="2050" i="1" spc="245" dirty="0">
                <a:latin typeface="Gill Sans MT"/>
                <a:cs typeface="Gill Sans MT"/>
              </a:rPr>
              <a:t>)</a:t>
            </a:r>
            <a:endParaRPr sz="2050">
              <a:latin typeface="Gill Sans MT"/>
              <a:cs typeface="Gill Sans MT"/>
            </a:endParaRPr>
          </a:p>
          <a:p>
            <a:pPr marL="810260" marR="5080">
              <a:lnSpc>
                <a:spcPts val="2880"/>
              </a:lnSpc>
              <a:spcBef>
                <a:spcPts val="15"/>
              </a:spcBef>
            </a:pPr>
            <a:r>
              <a:rPr sz="2400" spc="10" dirty="0">
                <a:latin typeface="Verdana"/>
                <a:cs typeface="Verdana"/>
              </a:rPr>
              <a:t>The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maximum  </a:t>
            </a:r>
            <a:r>
              <a:rPr sz="2400" spc="-5" dirty="0">
                <a:solidFill>
                  <a:srgbClr val="FF0000"/>
                </a:solidFill>
                <a:latin typeface="Verdana"/>
                <a:cs typeface="Verdana"/>
              </a:rPr>
              <a:t>margin </a:t>
            </a:r>
            <a:r>
              <a:rPr sz="2400" spc="5" dirty="0">
                <a:solidFill>
                  <a:srgbClr val="FF0000"/>
                </a:solidFill>
                <a:latin typeface="Verdana"/>
                <a:cs typeface="Verdana"/>
              </a:rPr>
              <a:t>linear  </a:t>
            </a:r>
            <a:r>
              <a:rPr sz="2400" spc="10" dirty="0">
                <a:solidFill>
                  <a:srgbClr val="FF0000"/>
                </a:solidFill>
                <a:latin typeface="Verdana"/>
                <a:cs typeface="Verdana"/>
              </a:rPr>
              <a:t>classifier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  linear</a:t>
            </a:r>
            <a:r>
              <a:rPr sz="2400" spc="-150" dirty="0">
                <a:latin typeface="Verdana"/>
                <a:cs typeface="Verdana"/>
              </a:rPr>
              <a:t> </a:t>
            </a:r>
            <a:r>
              <a:rPr sz="2400" spc="10" dirty="0">
                <a:latin typeface="Verdana"/>
                <a:cs typeface="Verdana"/>
              </a:rPr>
              <a:t>classifier  </a:t>
            </a:r>
            <a:r>
              <a:rPr sz="2400" dirty="0">
                <a:latin typeface="Verdana"/>
                <a:cs typeface="Verdana"/>
              </a:rPr>
              <a:t>with </a:t>
            </a:r>
            <a:r>
              <a:rPr sz="2400" spc="-25" dirty="0">
                <a:latin typeface="Verdana"/>
                <a:cs typeface="Verdana"/>
              </a:rPr>
              <a:t>the, </a:t>
            </a:r>
            <a:r>
              <a:rPr sz="2400" spc="-40" dirty="0">
                <a:latin typeface="Verdana"/>
                <a:cs typeface="Verdana"/>
              </a:rPr>
              <a:t>um,  </a:t>
            </a:r>
            <a:r>
              <a:rPr sz="2400" spc="5" dirty="0">
                <a:latin typeface="Verdana"/>
                <a:cs typeface="Verdana"/>
              </a:rPr>
              <a:t>maximum  </a:t>
            </a:r>
            <a:r>
              <a:rPr sz="2400" spc="-25" dirty="0">
                <a:latin typeface="Verdana"/>
                <a:cs typeface="Verdana"/>
              </a:rPr>
              <a:t>margin.</a:t>
            </a:r>
            <a:endParaRPr sz="2400">
              <a:latin typeface="Verdana"/>
              <a:cs typeface="Verdana"/>
            </a:endParaRPr>
          </a:p>
          <a:p>
            <a:pPr marL="810260">
              <a:lnSpc>
                <a:spcPct val="100000"/>
              </a:lnSpc>
              <a:spcBef>
                <a:spcPts val="1405"/>
              </a:spcBef>
            </a:pPr>
            <a:r>
              <a:rPr sz="2400" spc="-5" dirty="0">
                <a:latin typeface="Verdana"/>
                <a:cs typeface="Verdana"/>
              </a:rPr>
              <a:t>This </a:t>
            </a:r>
            <a:r>
              <a:rPr sz="2400" spc="5" dirty="0">
                <a:latin typeface="Verdana"/>
                <a:cs typeface="Verdana"/>
              </a:rPr>
              <a:t>is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the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478270" y="5436870"/>
            <a:ext cx="24447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Verdana"/>
                <a:cs typeface="Verdana"/>
              </a:rPr>
              <a:t>simplest </a:t>
            </a:r>
            <a:r>
              <a:rPr sz="2400" dirty="0">
                <a:latin typeface="Verdana"/>
                <a:cs typeface="Verdana"/>
              </a:rPr>
              <a:t>kind</a:t>
            </a:r>
            <a:r>
              <a:rPr sz="2400" spc="-235" dirty="0">
                <a:latin typeface="Verdana"/>
                <a:cs typeface="Verdana"/>
              </a:rPr>
              <a:t> </a:t>
            </a:r>
            <a:r>
              <a:rPr sz="2400" spc="5" dirty="0">
                <a:latin typeface="Verdana"/>
                <a:cs typeface="Verdana"/>
              </a:rPr>
              <a:t>of  </a:t>
            </a:r>
            <a:r>
              <a:rPr sz="2400" spc="-25" dirty="0">
                <a:latin typeface="Verdana"/>
                <a:cs typeface="Verdana"/>
              </a:rPr>
              <a:t>SVM </a:t>
            </a:r>
            <a:r>
              <a:rPr sz="2400" spc="-10" dirty="0">
                <a:latin typeface="Verdana"/>
                <a:cs typeface="Verdana"/>
              </a:rPr>
              <a:t>(Called </a:t>
            </a:r>
            <a:r>
              <a:rPr sz="2400" spc="10" dirty="0">
                <a:latin typeface="Verdana"/>
                <a:cs typeface="Verdana"/>
              </a:rPr>
              <a:t>an  </a:t>
            </a:r>
            <a:r>
              <a:rPr sz="2400" spc="-50" dirty="0">
                <a:latin typeface="Verdana"/>
                <a:cs typeface="Verdana"/>
              </a:rPr>
              <a:t>LSVM)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434900" y="5953820"/>
            <a:ext cx="2030730" cy="532130"/>
            <a:chOff x="4434900" y="5953820"/>
            <a:chExt cx="2030730" cy="532130"/>
          </a:xfrm>
        </p:grpSpPr>
        <p:sp>
          <p:nvSpPr>
            <p:cNvPr id="70" name="object 70"/>
            <p:cNvSpPr/>
            <p:nvPr/>
          </p:nvSpPr>
          <p:spPr>
            <a:xfrm>
              <a:off x="4441189" y="5960109"/>
              <a:ext cx="2018030" cy="519430"/>
            </a:xfrm>
            <a:custGeom>
              <a:avLst/>
              <a:gdLst/>
              <a:ahLst/>
              <a:cxnLst/>
              <a:rect l="l" t="t" r="r" b="b"/>
              <a:pathLst>
                <a:path w="2018029" h="519429">
                  <a:moveTo>
                    <a:pt x="1760220" y="137159"/>
                  </a:moveTo>
                  <a:lnTo>
                    <a:pt x="0" y="137159"/>
                  </a:lnTo>
                  <a:lnTo>
                    <a:pt x="0" y="519429"/>
                  </a:lnTo>
                  <a:lnTo>
                    <a:pt x="1760220" y="519429"/>
                  </a:lnTo>
                  <a:lnTo>
                    <a:pt x="1760220" y="137159"/>
                  </a:lnTo>
                  <a:close/>
                </a:path>
                <a:path w="2018029" h="519429">
                  <a:moveTo>
                    <a:pt x="2018030" y="0"/>
                  </a:moveTo>
                  <a:lnTo>
                    <a:pt x="1028700" y="137159"/>
                  </a:lnTo>
                  <a:lnTo>
                    <a:pt x="1466850" y="137159"/>
                  </a:lnTo>
                  <a:lnTo>
                    <a:pt x="2018030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41189" y="5960109"/>
              <a:ext cx="2018030" cy="519430"/>
            </a:xfrm>
            <a:custGeom>
              <a:avLst/>
              <a:gdLst/>
              <a:ahLst/>
              <a:cxnLst/>
              <a:rect l="l" t="t" r="r" b="b"/>
              <a:pathLst>
                <a:path w="2018029" h="519429">
                  <a:moveTo>
                    <a:pt x="0" y="137159"/>
                  </a:moveTo>
                  <a:lnTo>
                    <a:pt x="0" y="137159"/>
                  </a:lnTo>
                  <a:lnTo>
                    <a:pt x="0" y="519429"/>
                  </a:lnTo>
                  <a:lnTo>
                    <a:pt x="293370" y="519429"/>
                  </a:lnTo>
                  <a:lnTo>
                    <a:pt x="1760220" y="519429"/>
                  </a:lnTo>
                  <a:lnTo>
                    <a:pt x="1760220" y="454659"/>
                  </a:lnTo>
                  <a:lnTo>
                    <a:pt x="1760220" y="137159"/>
                  </a:lnTo>
                  <a:lnTo>
                    <a:pt x="1466850" y="137159"/>
                  </a:lnTo>
                  <a:lnTo>
                    <a:pt x="2018030" y="0"/>
                  </a:lnTo>
                  <a:lnTo>
                    <a:pt x="1028700" y="137159"/>
                  </a:lnTo>
                  <a:lnTo>
                    <a:pt x="731520" y="137159"/>
                  </a:lnTo>
                  <a:lnTo>
                    <a:pt x="511810" y="137159"/>
                  </a:lnTo>
                  <a:lnTo>
                    <a:pt x="293370" y="137159"/>
                  </a:lnTo>
                  <a:lnTo>
                    <a:pt x="0" y="137159"/>
                  </a:lnTo>
                  <a:close/>
                </a:path>
                <a:path w="2018029" h="519429">
                  <a:moveTo>
                    <a:pt x="0" y="137159"/>
                  </a:moveTo>
                  <a:lnTo>
                    <a:pt x="0" y="137159"/>
                  </a:lnTo>
                </a:path>
                <a:path w="2018029" h="519429">
                  <a:moveTo>
                    <a:pt x="1760220" y="519429"/>
                  </a:moveTo>
                  <a:lnTo>
                    <a:pt x="1760220" y="519429"/>
                  </a:lnTo>
                </a:path>
              </a:pathLst>
            </a:custGeom>
            <a:ln w="125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596129" y="6131559"/>
            <a:ext cx="1449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Verdana"/>
                <a:cs typeface="Verdana"/>
              </a:rPr>
              <a:t>Linear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SVM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pc="110" dirty="0"/>
              <a:t>19/12/27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230"/>
              </a:spcBef>
            </a:pPr>
            <a:fld id="{81D60167-4931-47E6-BA6A-407CBD079E47}" type="slidenum">
              <a:rPr spc="620" dirty="0"/>
              <a:t>9</a:t>
            </a:fld>
            <a:endParaRPr spc="6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865</Words>
  <Application>Microsoft Office PowerPoint</Application>
  <PresentationFormat>On-screen Show (4:3)</PresentationFormat>
  <Paragraphs>179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Verdana</vt:lpstr>
      <vt:lpstr>Symbol</vt:lpstr>
      <vt:lpstr>Arial</vt:lpstr>
      <vt:lpstr>Calibri</vt:lpstr>
      <vt:lpstr>Gill Sans MT</vt:lpstr>
      <vt:lpstr>Times New Roman</vt:lpstr>
      <vt:lpstr>Office Theme</vt:lpstr>
      <vt:lpstr>PowerPoint Presentation</vt:lpstr>
      <vt:lpstr>History of SVM</vt:lpstr>
      <vt:lpstr>Linear Classifiers</vt:lpstr>
      <vt:lpstr>Linear Classifiers</vt:lpstr>
      <vt:lpstr>Linear Classifiers</vt:lpstr>
      <vt:lpstr>Linear Classifiers</vt:lpstr>
      <vt:lpstr>Linear Classifiers</vt:lpstr>
      <vt:lpstr>Classifier Margin</vt:lpstr>
      <vt:lpstr>Maximum Margin</vt:lpstr>
      <vt:lpstr>Maximum Margin</vt:lpstr>
      <vt:lpstr>Why Maximum Margin?</vt:lpstr>
      <vt:lpstr>A Geometrical Interpretation</vt:lpstr>
      <vt:lpstr>Non-linear SVMs: Feature spaces</vt:lpstr>
      <vt:lpstr>Choosing the Kernel Function</vt:lpstr>
      <vt:lpstr>Choosing the C Parameter Value</vt:lpstr>
      <vt:lpstr>Choosing the Gamma Parameter</vt:lpstr>
      <vt:lpstr>Effect of C &amp; Gamma</vt:lpstr>
      <vt:lpstr>Summary: Steps for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Introduction to Support Vector Machines</dc:title>
  <dc:creator>Martin Law</dc:creator>
  <cp:keywords>support vector machines, SVM, introduction</cp:keywords>
  <cp:lastModifiedBy>Aritra Sinha</cp:lastModifiedBy>
  <cp:revision>2</cp:revision>
  <dcterms:created xsi:type="dcterms:W3CDTF">2020-05-21T01:04:36Z</dcterms:created>
  <dcterms:modified xsi:type="dcterms:W3CDTF">2020-10-15T17:14:13Z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2019-12-27T00:00:00Z</vt:filetime>
  </property>
  <property fmtid="{D5CDD505-2E9C-101B-9397-08002B2CF9AE}" pid="3" name="Creator">
    <vt:lpwstr>Impress</vt:lpwstr>
  </property>
  <property fmtid="{D5CDD505-2E9C-101B-9397-08002B2CF9AE}" pid="4" name="LastSaved">
    <vt:filetime>2019-12-27T00:00:00Z</vt:filetime>
  </property>
</Properties>
</file>